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</p:sldMasterIdLst>
  <p:notesMasterIdLst>
    <p:notesMasterId r:id="rId17"/>
  </p:notesMasterIdLst>
  <p:sldIdLst>
    <p:sldId id="256" r:id="rId2"/>
    <p:sldId id="302" r:id="rId3"/>
    <p:sldId id="303" r:id="rId4"/>
    <p:sldId id="284" r:id="rId5"/>
    <p:sldId id="304" r:id="rId6"/>
    <p:sldId id="295" r:id="rId7"/>
    <p:sldId id="306" r:id="rId8"/>
    <p:sldId id="296" r:id="rId9"/>
    <p:sldId id="297" r:id="rId10"/>
    <p:sldId id="305" r:id="rId11"/>
    <p:sldId id="309" r:id="rId12"/>
    <p:sldId id="298" r:id="rId13"/>
    <p:sldId id="299" r:id="rId14"/>
    <p:sldId id="308" r:id="rId15"/>
    <p:sldId id="29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1440" autoAdjust="0"/>
  </p:normalViewPr>
  <p:slideViewPr>
    <p:cSldViewPr snapToGrid="0">
      <p:cViewPr varScale="1">
        <p:scale>
          <a:sx n="58" d="100"/>
          <a:sy n="58" d="100"/>
        </p:scale>
        <p:origin x="98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B859C-A701-44FE-B7A9-70445EE6D155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CB829E-CACA-4325-9300-F706CBF32E7A}">
      <dgm:prSet/>
      <dgm:spPr/>
      <dgm:t>
        <a:bodyPr/>
        <a:lstStyle/>
        <a:p>
          <a:r>
            <a:rPr lang="it-IT" b="1" i="0" baseline="0" dirty="0"/>
            <a:t>DVM-PICR-D.PROV.I (Interno) 015-2023</a:t>
          </a:r>
          <a:endParaRPr lang="en-US" b="1" i="0" baseline="0" dirty="0"/>
        </a:p>
      </dgm:t>
    </dgm:pt>
    <dgm:pt modelId="{CE9B16EE-FC0F-4765-A653-58871493084C}" type="parTrans" cxnId="{EDF769A2-14FA-40AE-A33F-4CCAB0E93442}">
      <dgm:prSet/>
      <dgm:spPr/>
      <dgm:t>
        <a:bodyPr/>
        <a:lstStyle/>
        <a:p>
          <a:endParaRPr lang="en-US" sz="3600"/>
        </a:p>
      </dgm:t>
    </dgm:pt>
    <dgm:pt modelId="{8486F16B-84A7-4207-8F95-CE9067E40F38}" type="sibTrans" cxnId="{EDF769A2-14FA-40AE-A33F-4CCAB0E93442}">
      <dgm:prSet/>
      <dgm:spPr/>
      <dgm:t>
        <a:bodyPr/>
        <a:lstStyle/>
        <a:p>
          <a:endParaRPr lang="en-US"/>
        </a:p>
      </dgm:t>
    </dgm:pt>
    <dgm:pt modelId="{708DFCD7-9D92-4EC3-9BC6-F50357B3EB47}">
      <dgm:prSet/>
      <dgm:spPr/>
      <dgm:t>
        <a:bodyPr/>
        <a:lstStyle/>
        <a:p>
          <a:r>
            <a:rPr lang="en-US" b="1"/>
            <a:t>DVM-PICR-D.PROV.I 007-2023</a:t>
          </a:r>
          <a:endParaRPr lang="en-US"/>
        </a:p>
      </dgm:t>
    </dgm:pt>
    <dgm:pt modelId="{A91AA64C-D954-4845-AA94-A95135267A95}" type="parTrans" cxnId="{61402E19-013D-4C0D-BD6B-F693AA27501B}">
      <dgm:prSet/>
      <dgm:spPr/>
      <dgm:t>
        <a:bodyPr/>
        <a:lstStyle/>
        <a:p>
          <a:endParaRPr lang="en-US" sz="3600"/>
        </a:p>
      </dgm:t>
    </dgm:pt>
    <dgm:pt modelId="{CF8C0CB2-BC45-4292-B661-CC0CBED6202F}" type="sibTrans" cxnId="{61402E19-013D-4C0D-BD6B-F693AA27501B}">
      <dgm:prSet/>
      <dgm:spPr/>
      <dgm:t>
        <a:bodyPr/>
        <a:lstStyle/>
        <a:p>
          <a:endParaRPr lang="en-US"/>
        </a:p>
      </dgm:t>
    </dgm:pt>
    <dgm:pt modelId="{873D4A14-A8BE-490C-9DEE-093BADD4C9DA}">
      <dgm:prSet/>
      <dgm:spPr/>
      <dgm:t>
        <a:bodyPr/>
        <a:lstStyle/>
        <a:p>
          <a:r>
            <a:rPr lang="en-US" b="1"/>
            <a:t>DVM-PICR-D.PROV.I 009-2023 </a:t>
          </a:r>
          <a:r>
            <a:rPr lang="es-ES" b="0" i="0" baseline="0"/>
            <a:t>	</a:t>
          </a:r>
          <a:endParaRPr lang="en-US"/>
        </a:p>
      </dgm:t>
    </dgm:pt>
    <dgm:pt modelId="{9A6F4387-6572-4944-8DF3-692692FADD56}" type="parTrans" cxnId="{DC756664-A40D-4D5E-83E7-398C61CEF1DE}">
      <dgm:prSet/>
      <dgm:spPr/>
      <dgm:t>
        <a:bodyPr/>
        <a:lstStyle/>
        <a:p>
          <a:endParaRPr lang="en-US" sz="3600"/>
        </a:p>
      </dgm:t>
    </dgm:pt>
    <dgm:pt modelId="{E6E33091-F0F6-4685-97EB-D8745A09EDB9}" type="sibTrans" cxnId="{DC756664-A40D-4D5E-83E7-398C61CEF1DE}">
      <dgm:prSet/>
      <dgm:spPr/>
      <dgm:t>
        <a:bodyPr/>
        <a:lstStyle/>
        <a:p>
          <a:endParaRPr lang="en-US"/>
        </a:p>
      </dgm:t>
    </dgm:pt>
    <dgm:pt modelId="{CA556742-79FA-46D1-A230-9F363554B538}" type="pres">
      <dgm:prSet presAssocID="{FFDB859C-A701-44FE-B7A9-70445EE6D155}" presName="linearFlow" presStyleCnt="0">
        <dgm:presLayoutVars>
          <dgm:resizeHandles val="exact"/>
        </dgm:presLayoutVars>
      </dgm:prSet>
      <dgm:spPr/>
    </dgm:pt>
    <dgm:pt modelId="{32ABBA05-E60C-4EEA-97DB-6EF67DE50E60}" type="pres">
      <dgm:prSet presAssocID="{16CB829E-CACA-4325-9300-F706CBF32E7A}" presName="node" presStyleLbl="node1" presStyleIdx="0" presStyleCnt="3">
        <dgm:presLayoutVars>
          <dgm:bulletEnabled val="1"/>
        </dgm:presLayoutVars>
      </dgm:prSet>
      <dgm:spPr/>
    </dgm:pt>
    <dgm:pt modelId="{582C4C14-5C37-4EE5-ACDB-DC6B728C6425}" type="pres">
      <dgm:prSet presAssocID="{8486F16B-84A7-4207-8F95-CE9067E40F38}" presName="sibTrans" presStyleLbl="sibTrans2D1" presStyleIdx="0" presStyleCnt="2"/>
      <dgm:spPr/>
    </dgm:pt>
    <dgm:pt modelId="{D8CAB67E-71FC-426A-B50B-38311532D8EF}" type="pres">
      <dgm:prSet presAssocID="{8486F16B-84A7-4207-8F95-CE9067E40F38}" presName="connectorText" presStyleLbl="sibTrans2D1" presStyleIdx="0" presStyleCnt="2"/>
      <dgm:spPr/>
    </dgm:pt>
    <dgm:pt modelId="{0F53EAB4-7E5B-4B6C-9678-30E9B9AB831E}" type="pres">
      <dgm:prSet presAssocID="{708DFCD7-9D92-4EC3-9BC6-F50357B3EB47}" presName="node" presStyleLbl="node1" presStyleIdx="1" presStyleCnt="3">
        <dgm:presLayoutVars>
          <dgm:bulletEnabled val="1"/>
        </dgm:presLayoutVars>
      </dgm:prSet>
      <dgm:spPr/>
    </dgm:pt>
    <dgm:pt modelId="{FAC4A5D3-9711-4D0C-A9C7-F03A1015B58E}" type="pres">
      <dgm:prSet presAssocID="{CF8C0CB2-BC45-4292-B661-CC0CBED6202F}" presName="sibTrans" presStyleLbl="sibTrans2D1" presStyleIdx="1" presStyleCnt="2"/>
      <dgm:spPr/>
    </dgm:pt>
    <dgm:pt modelId="{299FE5FE-114D-4A96-9BE9-976141DB81FF}" type="pres">
      <dgm:prSet presAssocID="{CF8C0CB2-BC45-4292-B661-CC0CBED6202F}" presName="connectorText" presStyleLbl="sibTrans2D1" presStyleIdx="1" presStyleCnt="2"/>
      <dgm:spPr/>
    </dgm:pt>
    <dgm:pt modelId="{CD41FE22-64C3-46DF-8085-59AF3E11F341}" type="pres">
      <dgm:prSet presAssocID="{873D4A14-A8BE-490C-9DEE-093BADD4C9DA}" presName="node" presStyleLbl="node1" presStyleIdx="2" presStyleCnt="3">
        <dgm:presLayoutVars>
          <dgm:bulletEnabled val="1"/>
        </dgm:presLayoutVars>
      </dgm:prSet>
      <dgm:spPr/>
    </dgm:pt>
  </dgm:ptLst>
  <dgm:cxnLst>
    <dgm:cxn modelId="{61402E19-013D-4C0D-BD6B-F693AA27501B}" srcId="{FFDB859C-A701-44FE-B7A9-70445EE6D155}" destId="{708DFCD7-9D92-4EC3-9BC6-F50357B3EB47}" srcOrd="1" destOrd="0" parTransId="{A91AA64C-D954-4845-AA94-A95135267A95}" sibTransId="{CF8C0CB2-BC45-4292-B661-CC0CBED6202F}"/>
    <dgm:cxn modelId="{10EF9724-7E4D-4294-A223-5CAF49D57AE7}" type="presOf" srcId="{873D4A14-A8BE-490C-9DEE-093BADD4C9DA}" destId="{CD41FE22-64C3-46DF-8085-59AF3E11F341}" srcOrd="0" destOrd="0" presId="urn:microsoft.com/office/officeart/2005/8/layout/process2"/>
    <dgm:cxn modelId="{28190A60-0BF3-483F-9297-2FFF6F730CFF}" type="presOf" srcId="{8486F16B-84A7-4207-8F95-CE9067E40F38}" destId="{D8CAB67E-71FC-426A-B50B-38311532D8EF}" srcOrd="1" destOrd="0" presId="urn:microsoft.com/office/officeart/2005/8/layout/process2"/>
    <dgm:cxn modelId="{DC756664-A40D-4D5E-83E7-398C61CEF1DE}" srcId="{FFDB859C-A701-44FE-B7A9-70445EE6D155}" destId="{873D4A14-A8BE-490C-9DEE-093BADD4C9DA}" srcOrd="2" destOrd="0" parTransId="{9A6F4387-6572-4944-8DF3-692692FADD56}" sibTransId="{E6E33091-F0F6-4685-97EB-D8745A09EDB9}"/>
    <dgm:cxn modelId="{D55C5F77-1B38-4472-B5B4-5527BEAD0EF2}" type="presOf" srcId="{CF8C0CB2-BC45-4292-B661-CC0CBED6202F}" destId="{FAC4A5D3-9711-4D0C-A9C7-F03A1015B58E}" srcOrd="0" destOrd="0" presId="urn:microsoft.com/office/officeart/2005/8/layout/process2"/>
    <dgm:cxn modelId="{BC92CE82-4F80-4F94-B565-73225F940227}" type="presOf" srcId="{CF8C0CB2-BC45-4292-B661-CC0CBED6202F}" destId="{299FE5FE-114D-4A96-9BE9-976141DB81FF}" srcOrd="1" destOrd="0" presId="urn:microsoft.com/office/officeart/2005/8/layout/process2"/>
    <dgm:cxn modelId="{EDF769A2-14FA-40AE-A33F-4CCAB0E93442}" srcId="{FFDB859C-A701-44FE-B7A9-70445EE6D155}" destId="{16CB829E-CACA-4325-9300-F706CBF32E7A}" srcOrd="0" destOrd="0" parTransId="{CE9B16EE-FC0F-4765-A653-58871493084C}" sibTransId="{8486F16B-84A7-4207-8F95-CE9067E40F38}"/>
    <dgm:cxn modelId="{307249AB-3F53-4080-B648-5B2CCCB94777}" type="presOf" srcId="{FFDB859C-A701-44FE-B7A9-70445EE6D155}" destId="{CA556742-79FA-46D1-A230-9F363554B538}" srcOrd="0" destOrd="0" presId="urn:microsoft.com/office/officeart/2005/8/layout/process2"/>
    <dgm:cxn modelId="{785044AF-661E-40E9-A36B-9CB4AF14E70C}" type="presOf" srcId="{708DFCD7-9D92-4EC3-9BC6-F50357B3EB47}" destId="{0F53EAB4-7E5B-4B6C-9678-30E9B9AB831E}" srcOrd="0" destOrd="0" presId="urn:microsoft.com/office/officeart/2005/8/layout/process2"/>
    <dgm:cxn modelId="{C4A732EC-56CB-494D-B5B9-186B0A4FFC76}" type="presOf" srcId="{16CB829E-CACA-4325-9300-F706CBF32E7A}" destId="{32ABBA05-E60C-4EEA-97DB-6EF67DE50E60}" srcOrd="0" destOrd="0" presId="urn:microsoft.com/office/officeart/2005/8/layout/process2"/>
    <dgm:cxn modelId="{F4AA8DF6-EEAB-4912-B531-CD21126CC3B9}" type="presOf" srcId="{8486F16B-84A7-4207-8F95-CE9067E40F38}" destId="{582C4C14-5C37-4EE5-ACDB-DC6B728C6425}" srcOrd="0" destOrd="0" presId="urn:microsoft.com/office/officeart/2005/8/layout/process2"/>
    <dgm:cxn modelId="{5F3A653C-AC8F-4CAA-9C88-E44FC73592BD}" type="presParOf" srcId="{CA556742-79FA-46D1-A230-9F363554B538}" destId="{32ABBA05-E60C-4EEA-97DB-6EF67DE50E60}" srcOrd="0" destOrd="0" presId="urn:microsoft.com/office/officeart/2005/8/layout/process2"/>
    <dgm:cxn modelId="{2D9E0635-A0A6-4A8F-9858-C6C39B415271}" type="presParOf" srcId="{CA556742-79FA-46D1-A230-9F363554B538}" destId="{582C4C14-5C37-4EE5-ACDB-DC6B728C6425}" srcOrd="1" destOrd="0" presId="urn:microsoft.com/office/officeart/2005/8/layout/process2"/>
    <dgm:cxn modelId="{D1F70A82-80DC-4BEE-AACD-4334853A6D7E}" type="presParOf" srcId="{582C4C14-5C37-4EE5-ACDB-DC6B728C6425}" destId="{D8CAB67E-71FC-426A-B50B-38311532D8EF}" srcOrd="0" destOrd="0" presId="urn:microsoft.com/office/officeart/2005/8/layout/process2"/>
    <dgm:cxn modelId="{01E5E7AD-F4CF-4F7F-B66B-6CC909943F7C}" type="presParOf" srcId="{CA556742-79FA-46D1-A230-9F363554B538}" destId="{0F53EAB4-7E5B-4B6C-9678-30E9B9AB831E}" srcOrd="2" destOrd="0" presId="urn:microsoft.com/office/officeart/2005/8/layout/process2"/>
    <dgm:cxn modelId="{D6B5E3BE-19EE-47AF-A2DA-383EC11D1ED7}" type="presParOf" srcId="{CA556742-79FA-46D1-A230-9F363554B538}" destId="{FAC4A5D3-9711-4D0C-A9C7-F03A1015B58E}" srcOrd="3" destOrd="0" presId="urn:microsoft.com/office/officeart/2005/8/layout/process2"/>
    <dgm:cxn modelId="{8C63FCD7-D644-42BA-99ED-2CD599F77A0E}" type="presParOf" srcId="{FAC4A5D3-9711-4D0C-A9C7-F03A1015B58E}" destId="{299FE5FE-114D-4A96-9BE9-976141DB81FF}" srcOrd="0" destOrd="0" presId="urn:microsoft.com/office/officeart/2005/8/layout/process2"/>
    <dgm:cxn modelId="{CB8FE407-5390-4BA4-9979-F39F8C7462B4}" type="presParOf" srcId="{CA556742-79FA-46D1-A230-9F363554B538}" destId="{CD41FE22-64C3-46DF-8085-59AF3E11F34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C625EF-2046-4275-B36D-0F98E01BC179}" type="doc">
      <dgm:prSet loTypeId="urn:microsoft.com/office/officeart/2005/8/layout/defaul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CC762A1-4374-4F49-BA37-4201ED16EDAB}">
      <dgm:prSet/>
      <dgm:spPr/>
      <dgm:t>
        <a:bodyPr/>
        <a:lstStyle/>
        <a:p>
          <a:r>
            <a:rPr lang="es-MX" dirty="0"/>
            <a:t>Procedimiento especial de contratación, en virtud de acuerdos internacionales aprobados por la Asamblea Legislativa.</a:t>
          </a:r>
          <a:endParaRPr lang="en-US" dirty="0"/>
        </a:p>
      </dgm:t>
    </dgm:pt>
    <dgm:pt modelId="{8E07E33D-EBBB-40E2-8E8A-C5F5F75767FC}" type="parTrans" cxnId="{A68CA1A8-C39C-45E2-8D78-E397312F5E46}">
      <dgm:prSet/>
      <dgm:spPr/>
      <dgm:t>
        <a:bodyPr/>
        <a:lstStyle/>
        <a:p>
          <a:endParaRPr lang="en-US"/>
        </a:p>
      </dgm:t>
    </dgm:pt>
    <dgm:pt modelId="{7ECA0DF4-8699-436A-A3D2-91DA02658E67}" type="sibTrans" cxnId="{A68CA1A8-C39C-45E2-8D78-E397312F5E46}">
      <dgm:prSet/>
      <dgm:spPr/>
      <dgm:t>
        <a:bodyPr/>
        <a:lstStyle/>
        <a:p>
          <a:endParaRPr lang="en-US"/>
        </a:p>
      </dgm:t>
    </dgm:pt>
    <dgm:pt modelId="{9080D2BC-E4A2-4DF6-A392-8C840AD1DDA5}">
      <dgm:prSet/>
      <dgm:spPr/>
      <dgm:t>
        <a:bodyPr/>
        <a:lstStyle/>
        <a:p>
          <a:r>
            <a:rPr lang="es-MX" b="1" dirty="0"/>
            <a:t>Entes de derecho público </a:t>
          </a:r>
          <a:endParaRPr lang="en-US" b="1" dirty="0"/>
        </a:p>
      </dgm:t>
    </dgm:pt>
    <dgm:pt modelId="{0A1A14B5-666E-4B87-B57C-FD088CC5BBFD}" type="parTrans" cxnId="{240330B5-519C-44E3-83B8-59C1D498466E}">
      <dgm:prSet/>
      <dgm:spPr/>
      <dgm:t>
        <a:bodyPr/>
        <a:lstStyle/>
        <a:p>
          <a:endParaRPr lang="en-US"/>
        </a:p>
      </dgm:t>
    </dgm:pt>
    <dgm:pt modelId="{231DEEDE-D1E9-4409-AC28-8590A99277DD}" type="sibTrans" cxnId="{240330B5-519C-44E3-83B8-59C1D498466E}">
      <dgm:prSet/>
      <dgm:spPr/>
      <dgm:t>
        <a:bodyPr/>
        <a:lstStyle/>
        <a:p>
          <a:endParaRPr lang="en-US"/>
        </a:p>
      </dgm:t>
    </dgm:pt>
    <dgm:pt modelId="{7F431378-D55D-4321-9C5B-63D63080239B}">
      <dgm:prSet/>
      <dgm:spPr/>
      <dgm:t>
        <a:bodyPr/>
        <a:lstStyle/>
        <a:p>
          <a:r>
            <a:rPr lang="es-MX" b="1" dirty="0"/>
            <a:t>Proveedor único</a:t>
          </a:r>
          <a:endParaRPr lang="en-US" b="1" dirty="0"/>
        </a:p>
      </dgm:t>
    </dgm:pt>
    <dgm:pt modelId="{1E1DC0CD-089A-46F6-A564-C68CD66FEF36}" type="parTrans" cxnId="{FEB61024-518E-4D0F-9A60-91BC3087122B}">
      <dgm:prSet/>
      <dgm:spPr/>
      <dgm:t>
        <a:bodyPr/>
        <a:lstStyle/>
        <a:p>
          <a:endParaRPr lang="en-US"/>
        </a:p>
      </dgm:t>
    </dgm:pt>
    <dgm:pt modelId="{7FD05979-6421-4AF7-869B-7E35949385B5}" type="sibTrans" cxnId="{FEB61024-518E-4D0F-9A60-91BC3087122B}">
      <dgm:prSet/>
      <dgm:spPr/>
      <dgm:t>
        <a:bodyPr/>
        <a:lstStyle/>
        <a:p>
          <a:endParaRPr lang="en-US"/>
        </a:p>
      </dgm:t>
    </dgm:pt>
    <dgm:pt modelId="{F0EFEF51-5952-4C04-8C2F-1C261677A3A7}">
      <dgm:prSet/>
      <dgm:spPr/>
      <dgm:t>
        <a:bodyPr/>
        <a:lstStyle/>
        <a:p>
          <a:r>
            <a:rPr lang="es-MX" b="1" dirty="0"/>
            <a:t>El patrocinio y la contratación de medios de comunicación social </a:t>
          </a:r>
          <a:endParaRPr lang="en-US" b="1" dirty="0"/>
        </a:p>
      </dgm:t>
    </dgm:pt>
    <dgm:pt modelId="{897C2766-67F9-4D94-8F1D-461D5C85C7F3}" type="parTrans" cxnId="{B29F9783-233B-4D3D-9AB5-70D8F3E68EDF}">
      <dgm:prSet/>
      <dgm:spPr/>
      <dgm:t>
        <a:bodyPr/>
        <a:lstStyle/>
        <a:p>
          <a:endParaRPr lang="en-US"/>
        </a:p>
      </dgm:t>
    </dgm:pt>
    <dgm:pt modelId="{AD91A98E-BBBD-44CF-A59A-5870FEB078D0}" type="sibTrans" cxnId="{B29F9783-233B-4D3D-9AB5-70D8F3E68EDF}">
      <dgm:prSet/>
      <dgm:spPr/>
      <dgm:t>
        <a:bodyPr/>
        <a:lstStyle/>
        <a:p>
          <a:endParaRPr lang="en-US"/>
        </a:p>
      </dgm:t>
    </dgm:pt>
    <dgm:pt modelId="{0DF78DA6-2381-4A0B-BF63-085D203E9077}">
      <dgm:prSet/>
      <dgm:spPr/>
      <dgm:t>
        <a:bodyPr/>
        <a:lstStyle/>
        <a:p>
          <a:r>
            <a:rPr lang="es-MX" b="1" dirty="0"/>
            <a:t>Contratación de capacitación abierta </a:t>
          </a:r>
          <a:endParaRPr lang="en-US" b="1" dirty="0"/>
        </a:p>
      </dgm:t>
    </dgm:pt>
    <dgm:pt modelId="{4FFF41C5-E074-44AC-86C4-E72DA4B0130D}" type="parTrans" cxnId="{2E8A350E-2497-40CA-BB3E-68A178661B64}">
      <dgm:prSet/>
      <dgm:spPr/>
      <dgm:t>
        <a:bodyPr/>
        <a:lstStyle/>
        <a:p>
          <a:endParaRPr lang="en-US"/>
        </a:p>
      </dgm:t>
    </dgm:pt>
    <dgm:pt modelId="{E7D25D3C-D105-4010-9C17-14FFAACA5EEA}" type="sibTrans" cxnId="{2E8A350E-2497-40CA-BB3E-68A178661B64}">
      <dgm:prSet/>
      <dgm:spPr/>
      <dgm:t>
        <a:bodyPr/>
        <a:lstStyle/>
        <a:p>
          <a:endParaRPr lang="en-US"/>
        </a:p>
      </dgm:t>
    </dgm:pt>
    <dgm:pt modelId="{0D90B9E1-8C60-425D-BE1C-44F1C3F8E2E2}">
      <dgm:prSet/>
      <dgm:spPr/>
      <dgm:t>
        <a:bodyPr/>
        <a:lstStyle/>
        <a:p>
          <a:r>
            <a:rPr lang="es-MX" dirty="0"/>
            <a:t>La contratación de numerario por parte del Banco Central de Costa Rica. </a:t>
          </a:r>
          <a:endParaRPr lang="en-US" dirty="0"/>
        </a:p>
      </dgm:t>
    </dgm:pt>
    <dgm:pt modelId="{BBB67017-C450-4CD0-91C3-44E3C4E8B3C1}" type="parTrans" cxnId="{B6712573-773D-49AB-B0DE-0DEA6B9F9CFF}">
      <dgm:prSet/>
      <dgm:spPr/>
      <dgm:t>
        <a:bodyPr/>
        <a:lstStyle/>
        <a:p>
          <a:endParaRPr lang="en-US"/>
        </a:p>
      </dgm:t>
    </dgm:pt>
    <dgm:pt modelId="{6AAD53C8-F490-4CF0-A23D-9EA6FEB338DD}" type="sibTrans" cxnId="{B6712573-773D-49AB-B0DE-0DEA6B9F9CFF}">
      <dgm:prSet/>
      <dgm:spPr/>
      <dgm:t>
        <a:bodyPr/>
        <a:lstStyle/>
        <a:p>
          <a:endParaRPr lang="en-US"/>
        </a:p>
      </dgm:t>
    </dgm:pt>
    <dgm:pt modelId="{95EC8707-81C7-4028-93FC-1CCE2F40B802}">
      <dgm:prSet/>
      <dgm:spPr/>
      <dgm:t>
        <a:bodyPr/>
        <a:lstStyle/>
        <a:p>
          <a:r>
            <a:rPr lang="es-MX" dirty="0"/>
            <a:t>Las compras realizadas con fondos de caja chica que sean indispensables e impostergables</a:t>
          </a:r>
          <a:endParaRPr lang="en-US" dirty="0"/>
        </a:p>
      </dgm:t>
    </dgm:pt>
    <dgm:pt modelId="{856DA503-0FE1-45F7-835B-A42755D2B682}" type="parTrans" cxnId="{9C0125D7-4AB4-4D9A-97C5-86B4527F2761}">
      <dgm:prSet/>
      <dgm:spPr/>
      <dgm:t>
        <a:bodyPr/>
        <a:lstStyle/>
        <a:p>
          <a:endParaRPr lang="en-US"/>
        </a:p>
      </dgm:t>
    </dgm:pt>
    <dgm:pt modelId="{1FCE8163-A4D6-4007-8E3D-9E75ABB0AB06}" type="sibTrans" cxnId="{9C0125D7-4AB4-4D9A-97C5-86B4527F2761}">
      <dgm:prSet/>
      <dgm:spPr/>
      <dgm:t>
        <a:bodyPr/>
        <a:lstStyle/>
        <a:p>
          <a:endParaRPr lang="en-US"/>
        </a:p>
      </dgm:t>
    </dgm:pt>
    <dgm:pt modelId="{21B9A6F5-9D32-458B-A344-DB0328F519E1}">
      <dgm:prSet/>
      <dgm:spPr/>
      <dgm:t>
        <a:bodyPr/>
        <a:lstStyle/>
        <a:p>
          <a:r>
            <a:rPr lang="es-MX" dirty="0"/>
            <a:t>Las alianzas estratégicas autorizadas</a:t>
          </a:r>
          <a:endParaRPr lang="en-US" dirty="0"/>
        </a:p>
      </dgm:t>
    </dgm:pt>
    <dgm:pt modelId="{A4AB7868-F0CB-470B-80C6-5B12353F76C3}" type="parTrans" cxnId="{9C8BDA1B-8100-4ECF-9096-25941FDF1444}">
      <dgm:prSet/>
      <dgm:spPr/>
      <dgm:t>
        <a:bodyPr/>
        <a:lstStyle/>
        <a:p>
          <a:endParaRPr lang="en-US"/>
        </a:p>
      </dgm:t>
    </dgm:pt>
    <dgm:pt modelId="{0ADA6CFF-5A29-45CD-B8C6-EF2FC5013547}" type="sibTrans" cxnId="{9C8BDA1B-8100-4ECF-9096-25941FDF1444}">
      <dgm:prSet/>
      <dgm:spPr/>
      <dgm:t>
        <a:bodyPr/>
        <a:lstStyle/>
        <a:p>
          <a:endParaRPr lang="en-US"/>
        </a:p>
      </dgm:t>
    </dgm:pt>
    <dgm:pt modelId="{CEF60B30-4D01-42E2-A59C-7C9F95FC9414}">
      <dgm:prSet/>
      <dgm:spPr/>
      <dgm:t>
        <a:bodyPr/>
        <a:lstStyle/>
        <a:p>
          <a:r>
            <a:rPr lang="es-MX" dirty="0"/>
            <a:t>La contratación de bienes o servicios artísticos, culturales e intelectuales </a:t>
          </a:r>
          <a:endParaRPr lang="en-US" dirty="0"/>
        </a:p>
      </dgm:t>
    </dgm:pt>
    <dgm:pt modelId="{71DFAFF0-CCDB-4C0F-B6EA-8B78777351C5}" type="parTrans" cxnId="{759DBAA3-BFD5-41CD-8351-D39EF4598F8B}">
      <dgm:prSet/>
      <dgm:spPr/>
      <dgm:t>
        <a:bodyPr/>
        <a:lstStyle/>
        <a:p>
          <a:endParaRPr lang="en-US"/>
        </a:p>
      </dgm:t>
    </dgm:pt>
    <dgm:pt modelId="{41F6EEB7-C78F-4E58-9960-1B54D256E46F}" type="sibTrans" cxnId="{759DBAA3-BFD5-41CD-8351-D39EF4598F8B}">
      <dgm:prSet/>
      <dgm:spPr/>
      <dgm:t>
        <a:bodyPr/>
        <a:lstStyle/>
        <a:p>
          <a:endParaRPr lang="en-US"/>
        </a:p>
      </dgm:t>
    </dgm:pt>
    <dgm:pt modelId="{1B198C99-B6CC-486A-ABF2-B817AA94F263}">
      <dgm:prSet/>
      <dgm:spPr/>
      <dgm:t>
        <a:bodyPr/>
        <a:lstStyle/>
        <a:p>
          <a:r>
            <a:rPr lang="es-MX" dirty="0"/>
            <a:t>Reparaciones indeterminadas </a:t>
          </a:r>
          <a:endParaRPr lang="en-US" dirty="0"/>
        </a:p>
      </dgm:t>
    </dgm:pt>
    <dgm:pt modelId="{1003534A-1684-4677-AC0C-6F6B6CEEA5EF}" type="parTrans" cxnId="{D6858353-447D-44D4-8B73-62B5B45A1329}">
      <dgm:prSet/>
      <dgm:spPr/>
      <dgm:t>
        <a:bodyPr/>
        <a:lstStyle/>
        <a:p>
          <a:endParaRPr lang="en-US"/>
        </a:p>
      </dgm:t>
    </dgm:pt>
    <dgm:pt modelId="{DD129540-2E54-4DF5-95A8-FD2A00CF4B7E}" type="sibTrans" cxnId="{D6858353-447D-44D4-8B73-62B5B45A1329}">
      <dgm:prSet/>
      <dgm:spPr/>
      <dgm:t>
        <a:bodyPr/>
        <a:lstStyle/>
        <a:p>
          <a:endParaRPr lang="en-US"/>
        </a:p>
      </dgm:t>
    </dgm:pt>
    <dgm:pt modelId="{B6EA88AC-EA4C-4083-8CA8-CCE1AA1FC4BE}" type="pres">
      <dgm:prSet presAssocID="{88C625EF-2046-4275-B36D-0F98E01BC179}" presName="diagram" presStyleCnt="0">
        <dgm:presLayoutVars>
          <dgm:dir/>
          <dgm:resizeHandles val="exact"/>
        </dgm:presLayoutVars>
      </dgm:prSet>
      <dgm:spPr/>
    </dgm:pt>
    <dgm:pt modelId="{F8920BE6-32A9-414B-8C13-90A3AC9D16EB}" type="pres">
      <dgm:prSet presAssocID="{8CC762A1-4374-4F49-BA37-4201ED16EDAB}" presName="node" presStyleLbl="node1" presStyleIdx="0" presStyleCnt="10">
        <dgm:presLayoutVars>
          <dgm:bulletEnabled val="1"/>
        </dgm:presLayoutVars>
      </dgm:prSet>
      <dgm:spPr/>
    </dgm:pt>
    <dgm:pt modelId="{0E7CD601-35D6-4A72-AEA2-D1249519DBE4}" type="pres">
      <dgm:prSet presAssocID="{7ECA0DF4-8699-436A-A3D2-91DA02658E67}" presName="sibTrans" presStyleCnt="0"/>
      <dgm:spPr/>
    </dgm:pt>
    <dgm:pt modelId="{6A219381-87E8-475F-9A18-577E9396423C}" type="pres">
      <dgm:prSet presAssocID="{9080D2BC-E4A2-4DF6-A392-8C840AD1DDA5}" presName="node" presStyleLbl="node1" presStyleIdx="1" presStyleCnt="10">
        <dgm:presLayoutVars>
          <dgm:bulletEnabled val="1"/>
        </dgm:presLayoutVars>
      </dgm:prSet>
      <dgm:spPr/>
    </dgm:pt>
    <dgm:pt modelId="{A1F3BB97-FCF3-432D-B346-F9B08F3AB5C8}" type="pres">
      <dgm:prSet presAssocID="{231DEEDE-D1E9-4409-AC28-8590A99277DD}" presName="sibTrans" presStyleCnt="0"/>
      <dgm:spPr/>
    </dgm:pt>
    <dgm:pt modelId="{CA9E59C3-C887-4E76-9454-12A413111B96}" type="pres">
      <dgm:prSet presAssocID="{7F431378-D55D-4321-9C5B-63D63080239B}" presName="node" presStyleLbl="node1" presStyleIdx="2" presStyleCnt="10">
        <dgm:presLayoutVars>
          <dgm:bulletEnabled val="1"/>
        </dgm:presLayoutVars>
      </dgm:prSet>
      <dgm:spPr/>
    </dgm:pt>
    <dgm:pt modelId="{42AD943D-792C-4F30-933E-B42F0ACDF4C5}" type="pres">
      <dgm:prSet presAssocID="{7FD05979-6421-4AF7-869B-7E35949385B5}" presName="sibTrans" presStyleCnt="0"/>
      <dgm:spPr/>
    </dgm:pt>
    <dgm:pt modelId="{905CD3E2-1A12-4FD2-824B-8940BDEE53B7}" type="pres">
      <dgm:prSet presAssocID="{F0EFEF51-5952-4C04-8C2F-1C261677A3A7}" presName="node" presStyleLbl="node1" presStyleIdx="3" presStyleCnt="10">
        <dgm:presLayoutVars>
          <dgm:bulletEnabled val="1"/>
        </dgm:presLayoutVars>
      </dgm:prSet>
      <dgm:spPr/>
    </dgm:pt>
    <dgm:pt modelId="{3201CB55-C6CD-4425-8E2C-167B82EDCC46}" type="pres">
      <dgm:prSet presAssocID="{AD91A98E-BBBD-44CF-A59A-5870FEB078D0}" presName="sibTrans" presStyleCnt="0"/>
      <dgm:spPr/>
    </dgm:pt>
    <dgm:pt modelId="{BA5A52D2-5325-4809-9D97-3B42B913CACA}" type="pres">
      <dgm:prSet presAssocID="{0DF78DA6-2381-4A0B-BF63-085D203E9077}" presName="node" presStyleLbl="node1" presStyleIdx="4" presStyleCnt="10">
        <dgm:presLayoutVars>
          <dgm:bulletEnabled val="1"/>
        </dgm:presLayoutVars>
      </dgm:prSet>
      <dgm:spPr/>
    </dgm:pt>
    <dgm:pt modelId="{A5504D07-F37C-451B-8B2A-C61E63F74847}" type="pres">
      <dgm:prSet presAssocID="{E7D25D3C-D105-4010-9C17-14FFAACA5EEA}" presName="sibTrans" presStyleCnt="0"/>
      <dgm:spPr/>
    </dgm:pt>
    <dgm:pt modelId="{1539D921-AA4B-45D0-B781-A566DC8BDE72}" type="pres">
      <dgm:prSet presAssocID="{0D90B9E1-8C60-425D-BE1C-44F1C3F8E2E2}" presName="node" presStyleLbl="node1" presStyleIdx="5" presStyleCnt="10">
        <dgm:presLayoutVars>
          <dgm:bulletEnabled val="1"/>
        </dgm:presLayoutVars>
      </dgm:prSet>
      <dgm:spPr/>
    </dgm:pt>
    <dgm:pt modelId="{8429867D-D432-4236-94E2-08F71255AC3F}" type="pres">
      <dgm:prSet presAssocID="{6AAD53C8-F490-4CF0-A23D-9EA6FEB338DD}" presName="sibTrans" presStyleCnt="0"/>
      <dgm:spPr/>
    </dgm:pt>
    <dgm:pt modelId="{F62A8D38-5C83-408A-9203-DC90DE84F0F1}" type="pres">
      <dgm:prSet presAssocID="{95EC8707-81C7-4028-93FC-1CCE2F40B802}" presName="node" presStyleLbl="node1" presStyleIdx="6" presStyleCnt="10">
        <dgm:presLayoutVars>
          <dgm:bulletEnabled val="1"/>
        </dgm:presLayoutVars>
      </dgm:prSet>
      <dgm:spPr/>
    </dgm:pt>
    <dgm:pt modelId="{0729C364-EA91-4773-87D2-454D85DE5DCA}" type="pres">
      <dgm:prSet presAssocID="{1FCE8163-A4D6-4007-8E3D-9E75ABB0AB06}" presName="sibTrans" presStyleCnt="0"/>
      <dgm:spPr/>
    </dgm:pt>
    <dgm:pt modelId="{8A442E9F-BC59-484C-BCF5-4153D9561D24}" type="pres">
      <dgm:prSet presAssocID="{21B9A6F5-9D32-458B-A344-DB0328F519E1}" presName="node" presStyleLbl="node1" presStyleIdx="7" presStyleCnt="10">
        <dgm:presLayoutVars>
          <dgm:bulletEnabled val="1"/>
        </dgm:presLayoutVars>
      </dgm:prSet>
      <dgm:spPr/>
    </dgm:pt>
    <dgm:pt modelId="{A3D1F55D-9306-416D-9617-A98A393F8FE0}" type="pres">
      <dgm:prSet presAssocID="{0ADA6CFF-5A29-45CD-B8C6-EF2FC5013547}" presName="sibTrans" presStyleCnt="0"/>
      <dgm:spPr/>
    </dgm:pt>
    <dgm:pt modelId="{046FFEEF-09A9-469D-A8C2-547A1F045503}" type="pres">
      <dgm:prSet presAssocID="{CEF60B30-4D01-42E2-A59C-7C9F95FC9414}" presName="node" presStyleLbl="node1" presStyleIdx="8" presStyleCnt="10">
        <dgm:presLayoutVars>
          <dgm:bulletEnabled val="1"/>
        </dgm:presLayoutVars>
      </dgm:prSet>
      <dgm:spPr/>
    </dgm:pt>
    <dgm:pt modelId="{83735119-65BB-48F7-9D3B-4530EE3EC95F}" type="pres">
      <dgm:prSet presAssocID="{41F6EEB7-C78F-4E58-9960-1B54D256E46F}" presName="sibTrans" presStyleCnt="0"/>
      <dgm:spPr/>
    </dgm:pt>
    <dgm:pt modelId="{7F8D11C4-FAB6-4B80-BD57-F439FD63C91F}" type="pres">
      <dgm:prSet presAssocID="{1B198C99-B6CC-486A-ABF2-B817AA94F263}" presName="node" presStyleLbl="node1" presStyleIdx="9" presStyleCnt="10">
        <dgm:presLayoutVars>
          <dgm:bulletEnabled val="1"/>
        </dgm:presLayoutVars>
      </dgm:prSet>
      <dgm:spPr/>
    </dgm:pt>
  </dgm:ptLst>
  <dgm:cxnLst>
    <dgm:cxn modelId="{020DB506-DB6D-46DE-9934-EF4E90A3B988}" type="presOf" srcId="{9080D2BC-E4A2-4DF6-A392-8C840AD1DDA5}" destId="{6A219381-87E8-475F-9A18-577E9396423C}" srcOrd="0" destOrd="0" presId="urn:microsoft.com/office/officeart/2005/8/layout/default"/>
    <dgm:cxn modelId="{2E8A350E-2497-40CA-BB3E-68A178661B64}" srcId="{88C625EF-2046-4275-B36D-0F98E01BC179}" destId="{0DF78DA6-2381-4A0B-BF63-085D203E9077}" srcOrd="4" destOrd="0" parTransId="{4FFF41C5-E074-44AC-86C4-E72DA4B0130D}" sibTransId="{E7D25D3C-D105-4010-9C17-14FFAACA5EEA}"/>
    <dgm:cxn modelId="{9C8BDA1B-8100-4ECF-9096-25941FDF1444}" srcId="{88C625EF-2046-4275-B36D-0F98E01BC179}" destId="{21B9A6F5-9D32-458B-A344-DB0328F519E1}" srcOrd="7" destOrd="0" parTransId="{A4AB7868-F0CB-470B-80C6-5B12353F76C3}" sibTransId="{0ADA6CFF-5A29-45CD-B8C6-EF2FC5013547}"/>
    <dgm:cxn modelId="{FEB61024-518E-4D0F-9A60-91BC3087122B}" srcId="{88C625EF-2046-4275-B36D-0F98E01BC179}" destId="{7F431378-D55D-4321-9C5B-63D63080239B}" srcOrd="2" destOrd="0" parTransId="{1E1DC0CD-089A-46F6-A564-C68CD66FEF36}" sibTransId="{7FD05979-6421-4AF7-869B-7E35949385B5}"/>
    <dgm:cxn modelId="{4E72BF29-2B82-4752-80C9-FD7C995DB880}" type="presOf" srcId="{21B9A6F5-9D32-458B-A344-DB0328F519E1}" destId="{8A442E9F-BC59-484C-BCF5-4153D9561D24}" srcOrd="0" destOrd="0" presId="urn:microsoft.com/office/officeart/2005/8/layout/default"/>
    <dgm:cxn modelId="{D8471C5B-7BA5-4567-A439-EBAA21FC4B31}" type="presOf" srcId="{7F431378-D55D-4321-9C5B-63D63080239B}" destId="{CA9E59C3-C887-4E76-9454-12A413111B96}" srcOrd="0" destOrd="0" presId="urn:microsoft.com/office/officeart/2005/8/layout/default"/>
    <dgm:cxn modelId="{D58F7945-C904-4F69-BC4B-23A7E35314E8}" type="presOf" srcId="{0D90B9E1-8C60-425D-BE1C-44F1C3F8E2E2}" destId="{1539D921-AA4B-45D0-B781-A566DC8BDE72}" srcOrd="0" destOrd="0" presId="urn:microsoft.com/office/officeart/2005/8/layout/default"/>
    <dgm:cxn modelId="{B6712573-773D-49AB-B0DE-0DEA6B9F9CFF}" srcId="{88C625EF-2046-4275-B36D-0F98E01BC179}" destId="{0D90B9E1-8C60-425D-BE1C-44F1C3F8E2E2}" srcOrd="5" destOrd="0" parTransId="{BBB67017-C450-4CD0-91C3-44E3C4E8B3C1}" sibTransId="{6AAD53C8-F490-4CF0-A23D-9EA6FEB338DD}"/>
    <dgm:cxn modelId="{D6858353-447D-44D4-8B73-62B5B45A1329}" srcId="{88C625EF-2046-4275-B36D-0F98E01BC179}" destId="{1B198C99-B6CC-486A-ABF2-B817AA94F263}" srcOrd="9" destOrd="0" parTransId="{1003534A-1684-4677-AC0C-6F6B6CEEA5EF}" sibTransId="{DD129540-2E54-4DF5-95A8-FD2A00CF4B7E}"/>
    <dgm:cxn modelId="{75C24381-4CCB-4F6D-8956-74146AC6691B}" type="presOf" srcId="{95EC8707-81C7-4028-93FC-1CCE2F40B802}" destId="{F62A8D38-5C83-408A-9203-DC90DE84F0F1}" srcOrd="0" destOrd="0" presId="urn:microsoft.com/office/officeart/2005/8/layout/default"/>
    <dgm:cxn modelId="{B29F9783-233B-4D3D-9AB5-70D8F3E68EDF}" srcId="{88C625EF-2046-4275-B36D-0F98E01BC179}" destId="{F0EFEF51-5952-4C04-8C2F-1C261677A3A7}" srcOrd="3" destOrd="0" parTransId="{897C2766-67F9-4D94-8F1D-461D5C85C7F3}" sibTransId="{AD91A98E-BBBD-44CF-A59A-5870FEB078D0}"/>
    <dgm:cxn modelId="{3EF97C91-B901-4245-8592-C7A9BE78999F}" type="presOf" srcId="{1B198C99-B6CC-486A-ABF2-B817AA94F263}" destId="{7F8D11C4-FAB6-4B80-BD57-F439FD63C91F}" srcOrd="0" destOrd="0" presId="urn:microsoft.com/office/officeart/2005/8/layout/default"/>
    <dgm:cxn modelId="{759DBAA3-BFD5-41CD-8351-D39EF4598F8B}" srcId="{88C625EF-2046-4275-B36D-0F98E01BC179}" destId="{CEF60B30-4D01-42E2-A59C-7C9F95FC9414}" srcOrd="8" destOrd="0" parTransId="{71DFAFF0-CCDB-4C0F-B6EA-8B78777351C5}" sibTransId="{41F6EEB7-C78F-4E58-9960-1B54D256E46F}"/>
    <dgm:cxn modelId="{5E7B78A7-B9A6-495F-9E1B-0C4C4A1170FE}" type="presOf" srcId="{0DF78DA6-2381-4A0B-BF63-085D203E9077}" destId="{BA5A52D2-5325-4809-9D97-3B42B913CACA}" srcOrd="0" destOrd="0" presId="urn:microsoft.com/office/officeart/2005/8/layout/default"/>
    <dgm:cxn modelId="{A68CA1A8-C39C-45E2-8D78-E397312F5E46}" srcId="{88C625EF-2046-4275-B36D-0F98E01BC179}" destId="{8CC762A1-4374-4F49-BA37-4201ED16EDAB}" srcOrd="0" destOrd="0" parTransId="{8E07E33D-EBBB-40E2-8E8A-C5F5F75767FC}" sibTransId="{7ECA0DF4-8699-436A-A3D2-91DA02658E67}"/>
    <dgm:cxn modelId="{240330B5-519C-44E3-83B8-59C1D498466E}" srcId="{88C625EF-2046-4275-B36D-0F98E01BC179}" destId="{9080D2BC-E4A2-4DF6-A392-8C840AD1DDA5}" srcOrd="1" destOrd="0" parTransId="{0A1A14B5-666E-4B87-B57C-FD088CC5BBFD}" sibTransId="{231DEEDE-D1E9-4409-AC28-8590A99277DD}"/>
    <dgm:cxn modelId="{A1ADBEBE-C538-4D73-8A4C-70AED7069736}" type="presOf" srcId="{F0EFEF51-5952-4C04-8C2F-1C261677A3A7}" destId="{905CD3E2-1A12-4FD2-824B-8940BDEE53B7}" srcOrd="0" destOrd="0" presId="urn:microsoft.com/office/officeart/2005/8/layout/default"/>
    <dgm:cxn modelId="{09A1F0D5-D02C-4F08-BD13-C4909478F2DB}" type="presOf" srcId="{88C625EF-2046-4275-B36D-0F98E01BC179}" destId="{B6EA88AC-EA4C-4083-8CA8-CCE1AA1FC4BE}" srcOrd="0" destOrd="0" presId="urn:microsoft.com/office/officeart/2005/8/layout/default"/>
    <dgm:cxn modelId="{9C0125D7-4AB4-4D9A-97C5-86B4527F2761}" srcId="{88C625EF-2046-4275-B36D-0F98E01BC179}" destId="{95EC8707-81C7-4028-93FC-1CCE2F40B802}" srcOrd="6" destOrd="0" parTransId="{856DA503-0FE1-45F7-835B-A42755D2B682}" sibTransId="{1FCE8163-A4D6-4007-8E3D-9E75ABB0AB06}"/>
    <dgm:cxn modelId="{ABDDF0DA-6AC0-4D11-A6C2-1F86A00053EA}" type="presOf" srcId="{CEF60B30-4D01-42E2-A59C-7C9F95FC9414}" destId="{046FFEEF-09A9-469D-A8C2-547A1F045503}" srcOrd="0" destOrd="0" presId="urn:microsoft.com/office/officeart/2005/8/layout/default"/>
    <dgm:cxn modelId="{4A8A09F5-29BC-4212-BB29-AAC59FD2F96B}" type="presOf" srcId="{8CC762A1-4374-4F49-BA37-4201ED16EDAB}" destId="{F8920BE6-32A9-414B-8C13-90A3AC9D16EB}" srcOrd="0" destOrd="0" presId="urn:microsoft.com/office/officeart/2005/8/layout/default"/>
    <dgm:cxn modelId="{06E82D29-128B-417E-9F48-CE0C03BC1F4E}" type="presParOf" srcId="{B6EA88AC-EA4C-4083-8CA8-CCE1AA1FC4BE}" destId="{F8920BE6-32A9-414B-8C13-90A3AC9D16EB}" srcOrd="0" destOrd="0" presId="urn:microsoft.com/office/officeart/2005/8/layout/default"/>
    <dgm:cxn modelId="{5D7B91EA-9564-48FD-A9B5-941A42941B80}" type="presParOf" srcId="{B6EA88AC-EA4C-4083-8CA8-CCE1AA1FC4BE}" destId="{0E7CD601-35D6-4A72-AEA2-D1249519DBE4}" srcOrd="1" destOrd="0" presId="urn:microsoft.com/office/officeart/2005/8/layout/default"/>
    <dgm:cxn modelId="{94D89312-C8D8-402F-B026-0E50FCDACDEF}" type="presParOf" srcId="{B6EA88AC-EA4C-4083-8CA8-CCE1AA1FC4BE}" destId="{6A219381-87E8-475F-9A18-577E9396423C}" srcOrd="2" destOrd="0" presId="urn:microsoft.com/office/officeart/2005/8/layout/default"/>
    <dgm:cxn modelId="{447A40F8-FF97-4BF9-A2E2-1CD90AE1CACE}" type="presParOf" srcId="{B6EA88AC-EA4C-4083-8CA8-CCE1AA1FC4BE}" destId="{A1F3BB97-FCF3-432D-B346-F9B08F3AB5C8}" srcOrd="3" destOrd="0" presId="urn:microsoft.com/office/officeart/2005/8/layout/default"/>
    <dgm:cxn modelId="{5FF40C9C-E666-4874-8215-52951EA4C43D}" type="presParOf" srcId="{B6EA88AC-EA4C-4083-8CA8-CCE1AA1FC4BE}" destId="{CA9E59C3-C887-4E76-9454-12A413111B96}" srcOrd="4" destOrd="0" presId="urn:microsoft.com/office/officeart/2005/8/layout/default"/>
    <dgm:cxn modelId="{0B5305B8-8712-441F-AC88-8FA3B948890D}" type="presParOf" srcId="{B6EA88AC-EA4C-4083-8CA8-CCE1AA1FC4BE}" destId="{42AD943D-792C-4F30-933E-B42F0ACDF4C5}" srcOrd="5" destOrd="0" presId="urn:microsoft.com/office/officeart/2005/8/layout/default"/>
    <dgm:cxn modelId="{C9AA2A5B-B018-47F0-B897-39B6C0533445}" type="presParOf" srcId="{B6EA88AC-EA4C-4083-8CA8-CCE1AA1FC4BE}" destId="{905CD3E2-1A12-4FD2-824B-8940BDEE53B7}" srcOrd="6" destOrd="0" presId="urn:microsoft.com/office/officeart/2005/8/layout/default"/>
    <dgm:cxn modelId="{8FA375CB-63A0-41F4-8342-025E970A9AB7}" type="presParOf" srcId="{B6EA88AC-EA4C-4083-8CA8-CCE1AA1FC4BE}" destId="{3201CB55-C6CD-4425-8E2C-167B82EDCC46}" srcOrd="7" destOrd="0" presId="urn:microsoft.com/office/officeart/2005/8/layout/default"/>
    <dgm:cxn modelId="{E7970EAA-1B5A-4319-B9A3-6C7EE6423708}" type="presParOf" srcId="{B6EA88AC-EA4C-4083-8CA8-CCE1AA1FC4BE}" destId="{BA5A52D2-5325-4809-9D97-3B42B913CACA}" srcOrd="8" destOrd="0" presId="urn:microsoft.com/office/officeart/2005/8/layout/default"/>
    <dgm:cxn modelId="{87CB1B53-7F96-4561-9BFD-9B5CBE3D5176}" type="presParOf" srcId="{B6EA88AC-EA4C-4083-8CA8-CCE1AA1FC4BE}" destId="{A5504D07-F37C-451B-8B2A-C61E63F74847}" srcOrd="9" destOrd="0" presId="urn:microsoft.com/office/officeart/2005/8/layout/default"/>
    <dgm:cxn modelId="{F94CD69E-EE12-4EDF-AF0E-784E750184B7}" type="presParOf" srcId="{B6EA88AC-EA4C-4083-8CA8-CCE1AA1FC4BE}" destId="{1539D921-AA4B-45D0-B781-A566DC8BDE72}" srcOrd="10" destOrd="0" presId="urn:microsoft.com/office/officeart/2005/8/layout/default"/>
    <dgm:cxn modelId="{D8B6206C-F497-4693-8020-ECD6ABFC08B3}" type="presParOf" srcId="{B6EA88AC-EA4C-4083-8CA8-CCE1AA1FC4BE}" destId="{8429867D-D432-4236-94E2-08F71255AC3F}" srcOrd="11" destOrd="0" presId="urn:microsoft.com/office/officeart/2005/8/layout/default"/>
    <dgm:cxn modelId="{3256A03F-E9AD-41EA-9544-0E07BDFCDD3B}" type="presParOf" srcId="{B6EA88AC-EA4C-4083-8CA8-CCE1AA1FC4BE}" destId="{F62A8D38-5C83-408A-9203-DC90DE84F0F1}" srcOrd="12" destOrd="0" presId="urn:microsoft.com/office/officeart/2005/8/layout/default"/>
    <dgm:cxn modelId="{E987E79F-B2B6-4492-906C-C5BC70AFDA5E}" type="presParOf" srcId="{B6EA88AC-EA4C-4083-8CA8-CCE1AA1FC4BE}" destId="{0729C364-EA91-4773-87D2-454D85DE5DCA}" srcOrd="13" destOrd="0" presId="urn:microsoft.com/office/officeart/2005/8/layout/default"/>
    <dgm:cxn modelId="{C350C940-1144-4795-807E-B95A0969D467}" type="presParOf" srcId="{B6EA88AC-EA4C-4083-8CA8-CCE1AA1FC4BE}" destId="{8A442E9F-BC59-484C-BCF5-4153D9561D24}" srcOrd="14" destOrd="0" presId="urn:microsoft.com/office/officeart/2005/8/layout/default"/>
    <dgm:cxn modelId="{110B40A5-E215-48AF-8669-8241AED10464}" type="presParOf" srcId="{B6EA88AC-EA4C-4083-8CA8-CCE1AA1FC4BE}" destId="{A3D1F55D-9306-416D-9617-A98A393F8FE0}" srcOrd="15" destOrd="0" presId="urn:microsoft.com/office/officeart/2005/8/layout/default"/>
    <dgm:cxn modelId="{42F52AED-C8D8-43EF-9AAC-FBAD7C5E4307}" type="presParOf" srcId="{B6EA88AC-EA4C-4083-8CA8-CCE1AA1FC4BE}" destId="{046FFEEF-09A9-469D-A8C2-547A1F045503}" srcOrd="16" destOrd="0" presId="urn:microsoft.com/office/officeart/2005/8/layout/default"/>
    <dgm:cxn modelId="{BD57E039-78EF-4B7E-9C09-B7F25EE1289B}" type="presParOf" srcId="{B6EA88AC-EA4C-4083-8CA8-CCE1AA1FC4BE}" destId="{83735119-65BB-48F7-9D3B-4530EE3EC95F}" srcOrd="17" destOrd="0" presId="urn:microsoft.com/office/officeart/2005/8/layout/default"/>
    <dgm:cxn modelId="{4A65E5F7-7F3D-43BB-BE0F-43A25A75C28C}" type="presParOf" srcId="{B6EA88AC-EA4C-4083-8CA8-CCE1AA1FC4BE}" destId="{7F8D11C4-FAB6-4B80-BD57-F439FD63C91F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62CF6C-7D33-4124-85A6-C1976683C4C7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A70350B-E453-43C0-BF2F-BB1B7A1CFD7E}">
      <dgm:prSet/>
      <dgm:spPr/>
      <dgm:t>
        <a:bodyPr/>
        <a:lstStyle/>
        <a:p>
          <a:r>
            <a:rPr lang="es-CR" b="1" dirty="0"/>
            <a:t>Decisión administrativa ACTO MOTIVADO</a:t>
          </a:r>
          <a:endParaRPr lang="en-US" b="1" dirty="0"/>
        </a:p>
      </dgm:t>
    </dgm:pt>
    <dgm:pt modelId="{6FA6D5A6-843C-44B3-A559-A42C0BC02152}" type="parTrans" cxnId="{03E58C60-5D5F-4D62-B5F9-65492490724E}">
      <dgm:prSet/>
      <dgm:spPr/>
      <dgm:t>
        <a:bodyPr/>
        <a:lstStyle/>
        <a:p>
          <a:endParaRPr lang="en-US" sz="2800" b="1"/>
        </a:p>
      </dgm:t>
    </dgm:pt>
    <dgm:pt modelId="{C0C797C3-37B7-46A8-87E0-5C27C9990D11}" type="sibTrans" cxnId="{03E58C60-5D5F-4D62-B5F9-65492490724E}">
      <dgm:prSet/>
      <dgm:spPr/>
      <dgm:t>
        <a:bodyPr/>
        <a:lstStyle/>
        <a:p>
          <a:endParaRPr lang="en-US" b="1"/>
        </a:p>
      </dgm:t>
    </dgm:pt>
    <dgm:pt modelId="{B9ACB561-65FC-4261-AE26-3ED4A2174AFC}">
      <dgm:prSet/>
      <dgm:spPr/>
      <dgm:t>
        <a:bodyPr/>
        <a:lstStyle/>
        <a:p>
          <a:r>
            <a:rPr lang="es-CR" b="1"/>
            <a:t>Informes técnicos, legales y financieros</a:t>
          </a:r>
          <a:endParaRPr lang="en-US" b="1"/>
        </a:p>
      </dgm:t>
    </dgm:pt>
    <dgm:pt modelId="{C94158DA-7B8F-4AA9-83D5-A10881232184}" type="parTrans" cxnId="{667B94BB-D002-4C07-825E-41918619F461}">
      <dgm:prSet/>
      <dgm:spPr/>
      <dgm:t>
        <a:bodyPr/>
        <a:lstStyle/>
        <a:p>
          <a:endParaRPr lang="en-US" sz="2800" b="1"/>
        </a:p>
      </dgm:t>
    </dgm:pt>
    <dgm:pt modelId="{D7A0BA42-9EC3-4E7F-ADD8-0E380E8A2F6C}" type="sibTrans" cxnId="{667B94BB-D002-4C07-825E-41918619F461}">
      <dgm:prSet/>
      <dgm:spPr/>
      <dgm:t>
        <a:bodyPr/>
        <a:lstStyle/>
        <a:p>
          <a:endParaRPr lang="en-US" b="1"/>
        </a:p>
      </dgm:t>
    </dgm:pt>
    <dgm:pt modelId="{8FC4BC0B-8753-4188-BC97-E0DE96107522}">
      <dgm:prSet/>
      <dgm:spPr/>
      <dgm:t>
        <a:bodyPr/>
        <a:lstStyle/>
        <a:p>
          <a:r>
            <a:rPr lang="es-CR" b="1"/>
            <a:t>Sondeo y/o estudio de mercado</a:t>
          </a:r>
          <a:endParaRPr lang="en-US" b="1"/>
        </a:p>
      </dgm:t>
    </dgm:pt>
    <dgm:pt modelId="{D165333C-592C-4BFC-8092-65DC87F8D566}" type="parTrans" cxnId="{FCE376ED-9EE7-4FA8-936E-7192515EF2AC}">
      <dgm:prSet/>
      <dgm:spPr/>
      <dgm:t>
        <a:bodyPr/>
        <a:lstStyle/>
        <a:p>
          <a:endParaRPr lang="en-US" sz="2800" b="1"/>
        </a:p>
      </dgm:t>
    </dgm:pt>
    <dgm:pt modelId="{8A7C8F17-06E6-4C0E-B687-25120F9B8F6F}" type="sibTrans" cxnId="{FCE376ED-9EE7-4FA8-936E-7192515EF2AC}">
      <dgm:prSet/>
      <dgm:spPr/>
      <dgm:t>
        <a:bodyPr/>
        <a:lstStyle/>
        <a:p>
          <a:endParaRPr lang="en-US" b="1"/>
        </a:p>
      </dgm:t>
    </dgm:pt>
    <dgm:pt modelId="{CAA9B0EA-0FAA-4055-847E-95665D7D4C84}">
      <dgm:prSet/>
      <dgm:spPr/>
      <dgm:t>
        <a:bodyPr/>
        <a:lstStyle/>
        <a:p>
          <a:r>
            <a:rPr lang="es-CR" b="1"/>
            <a:t>Monto total por contratar</a:t>
          </a:r>
          <a:endParaRPr lang="en-US" b="1"/>
        </a:p>
      </dgm:t>
    </dgm:pt>
    <dgm:pt modelId="{8479ED07-DAE4-4E1D-BF01-6C9FAB061FAE}" type="parTrans" cxnId="{C84D2052-D9E5-478F-B2B4-288367EFB76F}">
      <dgm:prSet/>
      <dgm:spPr/>
      <dgm:t>
        <a:bodyPr/>
        <a:lstStyle/>
        <a:p>
          <a:endParaRPr lang="en-US" sz="2800" b="1"/>
        </a:p>
      </dgm:t>
    </dgm:pt>
    <dgm:pt modelId="{AB6419D4-9474-4EDA-95DC-A5315F438C84}" type="sibTrans" cxnId="{C84D2052-D9E5-478F-B2B4-288367EFB76F}">
      <dgm:prSet/>
      <dgm:spPr/>
      <dgm:t>
        <a:bodyPr/>
        <a:lstStyle/>
        <a:p>
          <a:endParaRPr lang="en-US" b="1"/>
        </a:p>
      </dgm:t>
    </dgm:pt>
    <dgm:pt modelId="{8909BF63-0FB8-49DF-A59C-621E2189BF05}">
      <dgm:prSet/>
      <dgm:spPr/>
      <dgm:t>
        <a:bodyPr/>
        <a:lstStyle/>
        <a:p>
          <a:r>
            <a:rPr lang="es-CR" b="1"/>
            <a:t>Propuesta pliego de condiciones</a:t>
          </a:r>
          <a:endParaRPr lang="en-US" b="1"/>
        </a:p>
      </dgm:t>
    </dgm:pt>
    <dgm:pt modelId="{C60AC2E8-0870-4746-965C-172D90539DE1}" type="parTrans" cxnId="{4F3672A2-35D4-40E0-BFE9-836C034A945E}">
      <dgm:prSet/>
      <dgm:spPr/>
      <dgm:t>
        <a:bodyPr/>
        <a:lstStyle/>
        <a:p>
          <a:endParaRPr lang="en-US" sz="2800" b="1"/>
        </a:p>
      </dgm:t>
    </dgm:pt>
    <dgm:pt modelId="{1E1FD296-A65A-466F-A23E-FAE6F23B6226}" type="sibTrans" cxnId="{4F3672A2-35D4-40E0-BFE9-836C034A945E}">
      <dgm:prSet/>
      <dgm:spPr/>
      <dgm:t>
        <a:bodyPr/>
        <a:lstStyle/>
        <a:p>
          <a:endParaRPr lang="en-US" b="1"/>
        </a:p>
      </dgm:t>
    </dgm:pt>
    <dgm:pt modelId="{3EE6E89E-8202-47FB-9576-2EB5ABDE7E7A}" type="pres">
      <dgm:prSet presAssocID="{6062CF6C-7D33-4124-85A6-C1976683C4C7}" presName="diagram" presStyleCnt="0">
        <dgm:presLayoutVars>
          <dgm:dir/>
          <dgm:resizeHandles val="exact"/>
        </dgm:presLayoutVars>
      </dgm:prSet>
      <dgm:spPr/>
    </dgm:pt>
    <dgm:pt modelId="{8E7861D3-D286-4795-A26C-0252DF38F009}" type="pres">
      <dgm:prSet presAssocID="{8A70350B-E453-43C0-BF2F-BB1B7A1CFD7E}" presName="node" presStyleLbl="node1" presStyleIdx="0" presStyleCnt="5">
        <dgm:presLayoutVars>
          <dgm:bulletEnabled val="1"/>
        </dgm:presLayoutVars>
      </dgm:prSet>
      <dgm:spPr/>
    </dgm:pt>
    <dgm:pt modelId="{812E268D-C3D3-440E-9167-699C24859715}" type="pres">
      <dgm:prSet presAssocID="{C0C797C3-37B7-46A8-87E0-5C27C9990D11}" presName="sibTrans" presStyleCnt="0"/>
      <dgm:spPr/>
    </dgm:pt>
    <dgm:pt modelId="{6665F180-9473-42F5-B094-0DC03FC280EE}" type="pres">
      <dgm:prSet presAssocID="{B9ACB561-65FC-4261-AE26-3ED4A2174AFC}" presName="node" presStyleLbl="node1" presStyleIdx="1" presStyleCnt="5">
        <dgm:presLayoutVars>
          <dgm:bulletEnabled val="1"/>
        </dgm:presLayoutVars>
      </dgm:prSet>
      <dgm:spPr/>
    </dgm:pt>
    <dgm:pt modelId="{7FF9C704-57DE-463B-9279-2E4900AA9894}" type="pres">
      <dgm:prSet presAssocID="{D7A0BA42-9EC3-4E7F-ADD8-0E380E8A2F6C}" presName="sibTrans" presStyleCnt="0"/>
      <dgm:spPr/>
    </dgm:pt>
    <dgm:pt modelId="{D92AA810-BC49-4C6F-B5AF-653C121DAADB}" type="pres">
      <dgm:prSet presAssocID="{8FC4BC0B-8753-4188-BC97-E0DE96107522}" presName="node" presStyleLbl="node1" presStyleIdx="2" presStyleCnt="5">
        <dgm:presLayoutVars>
          <dgm:bulletEnabled val="1"/>
        </dgm:presLayoutVars>
      </dgm:prSet>
      <dgm:spPr/>
    </dgm:pt>
    <dgm:pt modelId="{D8041DE3-F08C-4E4E-B7E7-C10C0D6AF524}" type="pres">
      <dgm:prSet presAssocID="{8A7C8F17-06E6-4C0E-B687-25120F9B8F6F}" presName="sibTrans" presStyleCnt="0"/>
      <dgm:spPr/>
    </dgm:pt>
    <dgm:pt modelId="{DB2ED8B2-BC81-4628-89C4-F2E9843416A7}" type="pres">
      <dgm:prSet presAssocID="{CAA9B0EA-0FAA-4055-847E-95665D7D4C84}" presName="node" presStyleLbl="node1" presStyleIdx="3" presStyleCnt="5">
        <dgm:presLayoutVars>
          <dgm:bulletEnabled val="1"/>
        </dgm:presLayoutVars>
      </dgm:prSet>
      <dgm:spPr/>
    </dgm:pt>
    <dgm:pt modelId="{834715F4-C303-4620-A4C8-1019C5B3E348}" type="pres">
      <dgm:prSet presAssocID="{AB6419D4-9474-4EDA-95DC-A5315F438C84}" presName="sibTrans" presStyleCnt="0"/>
      <dgm:spPr/>
    </dgm:pt>
    <dgm:pt modelId="{330230BE-A348-40E3-9257-687E14243324}" type="pres">
      <dgm:prSet presAssocID="{8909BF63-0FB8-49DF-A59C-621E2189BF05}" presName="node" presStyleLbl="node1" presStyleIdx="4" presStyleCnt="5">
        <dgm:presLayoutVars>
          <dgm:bulletEnabled val="1"/>
        </dgm:presLayoutVars>
      </dgm:prSet>
      <dgm:spPr/>
    </dgm:pt>
  </dgm:ptLst>
  <dgm:cxnLst>
    <dgm:cxn modelId="{FE9BCA07-BF5D-4274-B5C6-D6DA369C8A22}" type="presOf" srcId="{6062CF6C-7D33-4124-85A6-C1976683C4C7}" destId="{3EE6E89E-8202-47FB-9576-2EB5ABDE7E7A}" srcOrd="0" destOrd="0" presId="urn:microsoft.com/office/officeart/2005/8/layout/default"/>
    <dgm:cxn modelId="{03E58C60-5D5F-4D62-B5F9-65492490724E}" srcId="{6062CF6C-7D33-4124-85A6-C1976683C4C7}" destId="{8A70350B-E453-43C0-BF2F-BB1B7A1CFD7E}" srcOrd="0" destOrd="0" parTransId="{6FA6D5A6-843C-44B3-A559-A42C0BC02152}" sibTransId="{C0C797C3-37B7-46A8-87E0-5C27C9990D11}"/>
    <dgm:cxn modelId="{AB050A65-289E-41A2-B4F0-C84B67382B40}" type="presOf" srcId="{8909BF63-0FB8-49DF-A59C-621E2189BF05}" destId="{330230BE-A348-40E3-9257-687E14243324}" srcOrd="0" destOrd="0" presId="urn:microsoft.com/office/officeart/2005/8/layout/default"/>
    <dgm:cxn modelId="{C84D2052-D9E5-478F-B2B4-288367EFB76F}" srcId="{6062CF6C-7D33-4124-85A6-C1976683C4C7}" destId="{CAA9B0EA-0FAA-4055-847E-95665D7D4C84}" srcOrd="3" destOrd="0" parTransId="{8479ED07-DAE4-4E1D-BF01-6C9FAB061FAE}" sibTransId="{AB6419D4-9474-4EDA-95DC-A5315F438C84}"/>
    <dgm:cxn modelId="{DFEAE47A-3889-4CC9-A89D-AE5DFB69F65F}" type="presOf" srcId="{B9ACB561-65FC-4261-AE26-3ED4A2174AFC}" destId="{6665F180-9473-42F5-B094-0DC03FC280EE}" srcOrd="0" destOrd="0" presId="urn:microsoft.com/office/officeart/2005/8/layout/default"/>
    <dgm:cxn modelId="{BF7AC783-2290-4491-BAFF-A53EFE498755}" type="presOf" srcId="{CAA9B0EA-0FAA-4055-847E-95665D7D4C84}" destId="{DB2ED8B2-BC81-4628-89C4-F2E9843416A7}" srcOrd="0" destOrd="0" presId="urn:microsoft.com/office/officeart/2005/8/layout/default"/>
    <dgm:cxn modelId="{4F3672A2-35D4-40E0-BFE9-836C034A945E}" srcId="{6062CF6C-7D33-4124-85A6-C1976683C4C7}" destId="{8909BF63-0FB8-49DF-A59C-621E2189BF05}" srcOrd="4" destOrd="0" parTransId="{C60AC2E8-0870-4746-965C-172D90539DE1}" sibTransId="{1E1FD296-A65A-466F-A23E-FAE6F23B6226}"/>
    <dgm:cxn modelId="{667B94BB-D002-4C07-825E-41918619F461}" srcId="{6062CF6C-7D33-4124-85A6-C1976683C4C7}" destId="{B9ACB561-65FC-4261-AE26-3ED4A2174AFC}" srcOrd="1" destOrd="0" parTransId="{C94158DA-7B8F-4AA9-83D5-A10881232184}" sibTransId="{D7A0BA42-9EC3-4E7F-ADD8-0E380E8A2F6C}"/>
    <dgm:cxn modelId="{592446C7-4EDA-42BD-8493-52803C83E169}" type="presOf" srcId="{8A70350B-E453-43C0-BF2F-BB1B7A1CFD7E}" destId="{8E7861D3-D286-4795-A26C-0252DF38F009}" srcOrd="0" destOrd="0" presId="urn:microsoft.com/office/officeart/2005/8/layout/default"/>
    <dgm:cxn modelId="{FCE376ED-9EE7-4FA8-936E-7192515EF2AC}" srcId="{6062CF6C-7D33-4124-85A6-C1976683C4C7}" destId="{8FC4BC0B-8753-4188-BC97-E0DE96107522}" srcOrd="2" destOrd="0" parTransId="{D165333C-592C-4BFC-8092-65DC87F8D566}" sibTransId="{8A7C8F17-06E6-4C0E-B687-25120F9B8F6F}"/>
    <dgm:cxn modelId="{6B4731F3-439F-495B-A3A3-1FACDB902DD4}" type="presOf" srcId="{8FC4BC0B-8753-4188-BC97-E0DE96107522}" destId="{D92AA810-BC49-4C6F-B5AF-653C121DAADB}" srcOrd="0" destOrd="0" presId="urn:microsoft.com/office/officeart/2005/8/layout/default"/>
    <dgm:cxn modelId="{75A61559-53C2-4FDD-87E6-E2963D8C331E}" type="presParOf" srcId="{3EE6E89E-8202-47FB-9576-2EB5ABDE7E7A}" destId="{8E7861D3-D286-4795-A26C-0252DF38F009}" srcOrd="0" destOrd="0" presId="urn:microsoft.com/office/officeart/2005/8/layout/default"/>
    <dgm:cxn modelId="{84BA0B50-35BD-40C9-B2FB-A8BE6B434610}" type="presParOf" srcId="{3EE6E89E-8202-47FB-9576-2EB5ABDE7E7A}" destId="{812E268D-C3D3-440E-9167-699C24859715}" srcOrd="1" destOrd="0" presId="urn:microsoft.com/office/officeart/2005/8/layout/default"/>
    <dgm:cxn modelId="{29526180-74A9-4AE5-B27D-3F72A977C04A}" type="presParOf" srcId="{3EE6E89E-8202-47FB-9576-2EB5ABDE7E7A}" destId="{6665F180-9473-42F5-B094-0DC03FC280EE}" srcOrd="2" destOrd="0" presId="urn:microsoft.com/office/officeart/2005/8/layout/default"/>
    <dgm:cxn modelId="{7526A799-1953-4BA5-A5F3-06BDEE491AAD}" type="presParOf" srcId="{3EE6E89E-8202-47FB-9576-2EB5ABDE7E7A}" destId="{7FF9C704-57DE-463B-9279-2E4900AA9894}" srcOrd="3" destOrd="0" presId="urn:microsoft.com/office/officeart/2005/8/layout/default"/>
    <dgm:cxn modelId="{4CC11754-BBA6-4F1C-B124-74B0D2F894FC}" type="presParOf" srcId="{3EE6E89E-8202-47FB-9576-2EB5ABDE7E7A}" destId="{D92AA810-BC49-4C6F-B5AF-653C121DAADB}" srcOrd="4" destOrd="0" presId="urn:microsoft.com/office/officeart/2005/8/layout/default"/>
    <dgm:cxn modelId="{59531910-451F-4FF1-B387-8AEACCECCB66}" type="presParOf" srcId="{3EE6E89E-8202-47FB-9576-2EB5ABDE7E7A}" destId="{D8041DE3-F08C-4E4E-B7E7-C10C0D6AF524}" srcOrd="5" destOrd="0" presId="urn:microsoft.com/office/officeart/2005/8/layout/default"/>
    <dgm:cxn modelId="{B4876BB7-3D1E-47FF-805E-0B51E2EA8BCF}" type="presParOf" srcId="{3EE6E89E-8202-47FB-9576-2EB5ABDE7E7A}" destId="{DB2ED8B2-BC81-4628-89C4-F2E9843416A7}" srcOrd="6" destOrd="0" presId="urn:microsoft.com/office/officeart/2005/8/layout/default"/>
    <dgm:cxn modelId="{40C5B557-B812-4838-A9AB-6C7A1732B05B}" type="presParOf" srcId="{3EE6E89E-8202-47FB-9576-2EB5ABDE7E7A}" destId="{834715F4-C303-4620-A4C8-1019C5B3E348}" srcOrd="7" destOrd="0" presId="urn:microsoft.com/office/officeart/2005/8/layout/default"/>
    <dgm:cxn modelId="{F424AEE4-15CD-435A-AB2D-D3D969424E94}" type="presParOf" srcId="{3EE6E89E-8202-47FB-9576-2EB5ABDE7E7A}" destId="{330230BE-A348-40E3-9257-687E1424332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62CF6C-7D33-4124-85A6-C1976683C4C7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94D2E6-CDB4-48F2-BDAC-04ECC883BCB3}">
      <dgm:prSet/>
      <dgm:spPr/>
      <dgm:t>
        <a:bodyPr/>
        <a:lstStyle/>
        <a:p>
          <a:r>
            <a:rPr lang="es-CR" b="1"/>
            <a:t>Factura proforma u oferta económica</a:t>
          </a:r>
          <a:endParaRPr lang="en-US" b="1"/>
        </a:p>
      </dgm:t>
    </dgm:pt>
    <dgm:pt modelId="{03C67C63-D2B1-433D-B5C4-E01F88A79DBA}" type="parTrans" cxnId="{4E9D1E15-CBDB-416C-AC64-DE6530B55873}">
      <dgm:prSet/>
      <dgm:spPr/>
      <dgm:t>
        <a:bodyPr/>
        <a:lstStyle/>
        <a:p>
          <a:endParaRPr lang="en-US" sz="2800" b="1"/>
        </a:p>
      </dgm:t>
    </dgm:pt>
    <dgm:pt modelId="{D5C9E88E-6819-43D3-A336-38E4F9E83DC2}" type="sibTrans" cxnId="{4E9D1E15-CBDB-416C-AC64-DE6530B55873}">
      <dgm:prSet/>
      <dgm:spPr/>
      <dgm:t>
        <a:bodyPr/>
        <a:lstStyle/>
        <a:p>
          <a:endParaRPr lang="en-US" b="1"/>
        </a:p>
      </dgm:t>
    </dgm:pt>
    <dgm:pt modelId="{BFF69040-18E8-4F0F-BBF2-360ADFBB3AE1}">
      <dgm:prSet/>
      <dgm:spPr/>
      <dgm:t>
        <a:bodyPr/>
        <a:lstStyle/>
        <a:p>
          <a:r>
            <a:rPr lang="es-ES" b="1"/>
            <a:t>El oferente debe encontrarse inscrito en el registro de proveedores del sistema digital unificado</a:t>
          </a:r>
          <a:endParaRPr lang="en-US" b="1"/>
        </a:p>
      </dgm:t>
    </dgm:pt>
    <dgm:pt modelId="{0D822DEF-B900-495C-8DA7-D485C8965C7A}" type="parTrans" cxnId="{CC5D4826-6EDD-4170-BCF7-253ECFED75B6}">
      <dgm:prSet/>
      <dgm:spPr/>
      <dgm:t>
        <a:bodyPr/>
        <a:lstStyle/>
        <a:p>
          <a:endParaRPr lang="en-US" sz="2800" b="1"/>
        </a:p>
      </dgm:t>
    </dgm:pt>
    <dgm:pt modelId="{8F238B06-D0DE-4FA4-BFC5-3DE2D1142F0C}" type="sibTrans" cxnId="{CC5D4826-6EDD-4170-BCF7-253ECFED75B6}">
      <dgm:prSet/>
      <dgm:spPr/>
      <dgm:t>
        <a:bodyPr/>
        <a:lstStyle/>
        <a:p>
          <a:endParaRPr lang="en-US" b="1"/>
        </a:p>
      </dgm:t>
    </dgm:pt>
    <dgm:pt modelId="{6E6BD9DD-5E5B-47B0-B4A0-0B613F8DE7B6}">
      <dgm:prSet/>
      <dgm:spPr/>
      <dgm:t>
        <a:bodyPr/>
        <a:lstStyle/>
        <a:p>
          <a:r>
            <a:rPr lang="es-ES" b="1"/>
            <a:t>El oferente debe estar al día con el pago de sus obligaciones</a:t>
          </a:r>
          <a:endParaRPr lang="en-US" b="1"/>
        </a:p>
      </dgm:t>
    </dgm:pt>
    <dgm:pt modelId="{E976F9F9-5761-469E-9C28-338B7E4A1A2E}" type="parTrans" cxnId="{9DCA0AD0-94B2-4B48-87FC-E3120B80485A}">
      <dgm:prSet/>
      <dgm:spPr/>
      <dgm:t>
        <a:bodyPr/>
        <a:lstStyle/>
        <a:p>
          <a:endParaRPr lang="en-US" sz="2800" b="1"/>
        </a:p>
      </dgm:t>
    </dgm:pt>
    <dgm:pt modelId="{31CCED8B-AFA3-4355-8399-BE8F94889A07}" type="sibTrans" cxnId="{9DCA0AD0-94B2-4B48-87FC-E3120B80485A}">
      <dgm:prSet/>
      <dgm:spPr/>
      <dgm:t>
        <a:bodyPr/>
        <a:lstStyle/>
        <a:p>
          <a:endParaRPr lang="en-US" b="1"/>
        </a:p>
      </dgm:t>
    </dgm:pt>
    <dgm:pt modelId="{28F7E458-699E-44C2-A7F8-1C04FF9EB32A}" type="pres">
      <dgm:prSet presAssocID="{6062CF6C-7D33-4124-85A6-C1976683C4C7}" presName="diagram" presStyleCnt="0">
        <dgm:presLayoutVars>
          <dgm:dir/>
          <dgm:resizeHandles val="exact"/>
        </dgm:presLayoutVars>
      </dgm:prSet>
      <dgm:spPr/>
    </dgm:pt>
    <dgm:pt modelId="{2FF5FB1B-E007-4CB4-852A-733716A4369F}" type="pres">
      <dgm:prSet presAssocID="{4694D2E6-CDB4-48F2-BDAC-04ECC883BCB3}" presName="node" presStyleLbl="node1" presStyleIdx="0" presStyleCnt="3">
        <dgm:presLayoutVars>
          <dgm:bulletEnabled val="1"/>
        </dgm:presLayoutVars>
      </dgm:prSet>
      <dgm:spPr/>
    </dgm:pt>
    <dgm:pt modelId="{855F9030-2226-4639-A497-9094494E9A00}" type="pres">
      <dgm:prSet presAssocID="{D5C9E88E-6819-43D3-A336-38E4F9E83DC2}" presName="sibTrans" presStyleCnt="0"/>
      <dgm:spPr/>
    </dgm:pt>
    <dgm:pt modelId="{0424F761-E8D5-4CC6-8703-F76B10985761}" type="pres">
      <dgm:prSet presAssocID="{BFF69040-18E8-4F0F-BBF2-360ADFBB3AE1}" presName="node" presStyleLbl="node1" presStyleIdx="1" presStyleCnt="3">
        <dgm:presLayoutVars>
          <dgm:bulletEnabled val="1"/>
        </dgm:presLayoutVars>
      </dgm:prSet>
      <dgm:spPr/>
    </dgm:pt>
    <dgm:pt modelId="{4F181CDD-AE46-4D1F-9EB4-56F8232A5D78}" type="pres">
      <dgm:prSet presAssocID="{8F238B06-D0DE-4FA4-BFC5-3DE2D1142F0C}" presName="sibTrans" presStyleCnt="0"/>
      <dgm:spPr/>
    </dgm:pt>
    <dgm:pt modelId="{AB506521-0A1F-4A19-9A86-6B88153B14A1}" type="pres">
      <dgm:prSet presAssocID="{6E6BD9DD-5E5B-47B0-B4A0-0B613F8DE7B6}" presName="node" presStyleLbl="node1" presStyleIdx="2" presStyleCnt="3">
        <dgm:presLayoutVars>
          <dgm:bulletEnabled val="1"/>
        </dgm:presLayoutVars>
      </dgm:prSet>
      <dgm:spPr/>
    </dgm:pt>
  </dgm:ptLst>
  <dgm:cxnLst>
    <dgm:cxn modelId="{A7853F05-CC26-4589-8903-74039755A343}" type="presOf" srcId="{6062CF6C-7D33-4124-85A6-C1976683C4C7}" destId="{28F7E458-699E-44C2-A7F8-1C04FF9EB32A}" srcOrd="0" destOrd="0" presId="urn:microsoft.com/office/officeart/2005/8/layout/default"/>
    <dgm:cxn modelId="{76504A0A-E0B8-49DC-B032-87C20E9AED06}" type="presOf" srcId="{4694D2E6-CDB4-48F2-BDAC-04ECC883BCB3}" destId="{2FF5FB1B-E007-4CB4-852A-733716A4369F}" srcOrd="0" destOrd="0" presId="urn:microsoft.com/office/officeart/2005/8/layout/default"/>
    <dgm:cxn modelId="{4E9D1E15-CBDB-416C-AC64-DE6530B55873}" srcId="{6062CF6C-7D33-4124-85A6-C1976683C4C7}" destId="{4694D2E6-CDB4-48F2-BDAC-04ECC883BCB3}" srcOrd="0" destOrd="0" parTransId="{03C67C63-D2B1-433D-B5C4-E01F88A79DBA}" sibTransId="{D5C9E88E-6819-43D3-A336-38E4F9E83DC2}"/>
    <dgm:cxn modelId="{CC5D4826-6EDD-4170-BCF7-253ECFED75B6}" srcId="{6062CF6C-7D33-4124-85A6-C1976683C4C7}" destId="{BFF69040-18E8-4F0F-BBF2-360ADFBB3AE1}" srcOrd="1" destOrd="0" parTransId="{0D822DEF-B900-495C-8DA7-D485C8965C7A}" sibTransId="{8F238B06-D0DE-4FA4-BFC5-3DE2D1142F0C}"/>
    <dgm:cxn modelId="{7880B46D-33D0-4881-8DAA-220753D4B06A}" type="presOf" srcId="{BFF69040-18E8-4F0F-BBF2-360ADFBB3AE1}" destId="{0424F761-E8D5-4CC6-8703-F76B10985761}" srcOrd="0" destOrd="0" presId="urn:microsoft.com/office/officeart/2005/8/layout/default"/>
    <dgm:cxn modelId="{9DCA0AD0-94B2-4B48-87FC-E3120B80485A}" srcId="{6062CF6C-7D33-4124-85A6-C1976683C4C7}" destId="{6E6BD9DD-5E5B-47B0-B4A0-0B613F8DE7B6}" srcOrd="2" destOrd="0" parTransId="{E976F9F9-5761-469E-9C28-338B7E4A1A2E}" sibTransId="{31CCED8B-AFA3-4355-8399-BE8F94889A07}"/>
    <dgm:cxn modelId="{CF1FAFFC-32C3-49F2-8382-EF7C9DB804EB}" type="presOf" srcId="{6E6BD9DD-5E5B-47B0-B4A0-0B613F8DE7B6}" destId="{AB506521-0A1F-4A19-9A86-6B88153B14A1}" srcOrd="0" destOrd="0" presId="urn:microsoft.com/office/officeart/2005/8/layout/default"/>
    <dgm:cxn modelId="{1B6DA589-60C4-40A4-B1D8-AEB3C0698E14}" type="presParOf" srcId="{28F7E458-699E-44C2-A7F8-1C04FF9EB32A}" destId="{2FF5FB1B-E007-4CB4-852A-733716A4369F}" srcOrd="0" destOrd="0" presId="urn:microsoft.com/office/officeart/2005/8/layout/default"/>
    <dgm:cxn modelId="{AD05625C-721C-4E16-A77A-8E3382970DE5}" type="presParOf" srcId="{28F7E458-699E-44C2-A7F8-1C04FF9EB32A}" destId="{855F9030-2226-4639-A497-9094494E9A00}" srcOrd="1" destOrd="0" presId="urn:microsoft.com/office/officeart/2005/8/layout/default"/>
    <dgm:cxn modelId="{3C27F672-E03D-46F7-B370-76765BA5A300}" type="presParOf" srcId="{28F7E458-699E-44C2-A7F8-1C04FF9EB32A}" destId="{0424F761-E8D5-4CC6-8703-F76B10985761}" srcOrd="2" destOrd="0" presId="urn:microsoft.com/office/officeart/2005/8/layout/default"/>
    <dgm:cxn modelId="{15129623-60E8-4EC7-AE67-DAFFC22D6FCE}" type="presParOf" srcId="{28F7E458-699E-44C2-A7F8-1C04FF9EB32A}" destId="{4F181CDD-AE46-4D1F-9EB4-56F8232A5D78}" srcOrd="3" destOrd="0" presId="urn:microsoft.com/office/officeart/2005/8/layout/default"/>
    <dgm:cxn modelId="{D56019FF-6450-4CEF-A7D6-A840E6ABE50D}" type="presParOf" srcId="{28F7E458-699E-44C2-A7F8-1C04FF9EB32A}" destId="{AB506521-0A1F-4A19-9A86-6B88153B14A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3DE3D6-9BB6-4636-B0A5-05546C2A18D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9F6084-C039-4F75-B6F9-6B48A459418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R" sz="2000" b="1" dirty="0"/>
            <a:t>Objeto contractual se encuentre dentro de las facultades legales del ente a contratar</a:t>
          </a:r>
          <a:r>
            <a:rPr lang="es-CR" sz="1900" dirty="0"/>
            <a:t>.</a:t>
          </a:r>
          <a:endParaRPr lang="en-US" sz="1900" dirty="0"/>
        </a:p>
      </dgm:t>
    </dgm:pt>
    <dgm:pt modelId="{1D319D5E-3A61-4DE5-8BD0-CDE75CB78CF6}" type="parTrans" cxnId="{D99C68FA-48EC-410B-AC4E-A228F4C36F45}">
      <dgm:prSet/>
      <dgm:spPr/>
      <dgm:t>
        <a:bodyPr/>
        <a:lstStyle/>
        <a:p>
          <a:endParaRPr lang="en-US"/>
        </a:p>
      </dgm:t>
    </dgm:pt>
    <dgm:pt modelId="{2B1D4496-0EA3-4D45-9389-25BFFEEE1B78}" type="sibTrans" cxnId="{D99C68FA-48EC-410B-AC4E-A228F4C36F45}">
      <dgm:prSet/>
      <dgm:spPr/>
      <dgm:t>
        <a:bodyPr/>
        <a:lstStyle/>
        <a:p>
          <a:endParaRPr lang="en-US"/>
        </a:p>
      </dgm:t>
    </dgm:pt>
    <dgm:pt modelId="{9AF3CF40-2672-4E39-9A11-58AECDD483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R" sz="2000" b="1" dirty="0"/>
            <a:t>Acreditar la idoneidad del ente público en relación con el objeto que se desea contratar</a:t>
          </a:r>
          <a:r>
            <a:rPr lang="es-CR" sz="1900" dirty="0"/>
            <a:t>.</a:t>
          </a:r>
          <a:endParaRPr lang="en-US" sz="1900" dirty="0"/>
        </a:p>
      </dgm:t>
    </dgm:pt>
    <dgm:pt modelId="{CD7DF2CE-E0CA-41AE-9C1F-FD8B2A4A7CA6}" type="parTrans" cxnId="{49A68B10-6E82-4CD0-A70D-14BC02592D13}">
      <dgm:prSet/>
      <dgm:spPr/>
      <dgm:t>
        <a:bodyPr/>
        <a:lstStyle/>
        <a:p>
          <a:endParaRPr lang="en-US"/>
        </a:p>
      </dgm:t>
    </dgm:pt>
    <dgm:pt modelId="{62CF888D-BB71-416B-8EC1-89937B0DEA2E}" type="sibTrans" cxnId="{49A68B10-6E82-4CD0-A70D-14BC02592D13}">
      <dgm:prSet/>
      <dgm:spPr/>
      <dgm:t>
        <a:bodyPr/>
        <a:lstStyle/>
        <a:p>
          <a:endParaRPr lang="en-US"/>
        </a:p>
      </dgm:t>
    </dgm:pt>
    <dgm:pt modelId="{9AE282DA-87D2-4185-AB6D-11F7D01C539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R" sz="2000" b="1" dirty="0"/>
            <a:t>Garantizar que la entidad contratada realice al menos un setenta por ciento (70%) de la prestación del objeto contractual.</a:t>
          </a:r>
          <a:endParaRPr lang="en-US" sz="2000" b="1" dirty="0"/>
        </a:p>
      </dgm:t>
    </dgm:pt>
    <dgm:pt modelId="{A71304B9-6BA2-4ACD-9299-5075FEFAB0D5}" type="parTrans" cxnId="{0DE4BDAF-D701-4619-A130-509602722A71}">
      <dgm:prSet/>
      <dgm:spPr/>
      <dgm:t>
        <a:bodyPr/>
        <a:lstStyle/>
        <a:p>
          <a:endParaRPr lang="en-US"/>
        </a:p>
      </dgm:t>
    </dgm:pt>
    <dgm:pt modelId="{743F9854-3DDE-4FE9-A425-F8C139C0398E}" type="sibTrans" cxnId="{0DE4BDAF-D701-4619-A130-509602722A71}">
      <dgm:prSet/>
      <dgm:spPr/>
      <dgm:t>
        <a:bodyPr/>
        <a:lstStyle/>
        <a:p>
          <a:endParaRPr lang="en-US"/>
        </a:p>
      </dgm:t>
    </dgm:pt>
    <dgm:pt modelId="{7E460A29-ACD6-493A-87A5-9965EE21DAA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R" sz="2000" b="1" dirty="0"/>
            <a:t>Garantizar que las contrataciones con terceros estén referidas únicamente a cuestiones especializadas   y   accesorias. </a:t>
          </a:r>
          <a:endParaRPr lang="en-US" sz="2000" b="1" dirty="0"/>
        </a:p>
      </dgm:t>
    </dgm:pt>
    <dgm:pt modelId="{2E108B7F-476F-4B75-9952-948AD1FC41CD}" type="parTrans" cxnId="{0F170219-E0D5-458B-82EC-8C14F863DE87}">
      <dgm:prSet/>
      <dgm:spPr/>
      <dgm:t>
        <a:bodyPr/>
        <a:lstStyle/>
        <a:p>
          <a:endParaRPr lang="en-US"/>
        </a:p>
      </dgm:t>
    </dgm:pt>
    <dgm:pt modelId="{DEF7253A-6315-4F29-A261-C71E4E270F40}" type="sibTrans" cxnId="{0F170219-E0D5-458B-82EC-8C14F863DE87}">
      <dgm:prSet/>
      <dgm:spPr/>
      <dgm:t>
        <a:bodyPr/>
        <a:lstStyle/>
        <a:p>
          <a:endParaRPr lang="en-US"/>
        </a:p>
      </dgm:t>
    </dgm:pt>
    <dgm:pt modelId="{78A63EC6-E57C-4430-87B9-D8B83C7C1E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R" sz="2000" b="1" dirty="0"/>
            <a:t>Definir técnicamente, en el pliego de condiciones, el objeto a contratar.</a:t>
          </a:r>
          <a:endParaRPr lang="en-US" sz="2000" b="1" dirty="0"/>
        </a:p>
      </dgm:t>
    </dgm:pt>
    <dgm:pt modelId="{FA8A7F35-3E97-4F0E-B83C-26893488FE87}" type="parTrans" cxnId="{A6C62034-A1EC-4124-BD46-39118B1BF25C}">
      <dgm:prSet/>
      <dgm:spPr/>
      <dgm:t>
        <a:bodyPr/>
        <a:lstStyle/>
        <a:p>
          <a:endParaRPr lang="en-US"/>
        </a:p>
      </dgm:t>
    </dgm:pt>
    <dgm:pt modelId="{82E494CC-439E-452B-A45D-D751361AD5FA}" type="sibTrans" cxnId="{A6C62034-A1EC-4124-BD46-39118B1BF25C}">
      <dgm:prSet/>
      <dgm:spPr/>
      <dgm:t>
        <a:bodyPr/>
        <a:lstStyle/>
        <a:p>
          <a:endParaRPr lang="en-US"/>
        </a:p>
      </dgm:t>
    </dgm:pt>
    <dgm:pt modelId="{1DC6E565-CDE3-4AE2-82D0-7484A4B9A9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R" sz="2000" b="1" dirty="0"/>
            <a:t>Realizar un estudio de mercado</a:t>
          </a:r>
          <a:r>
            <a:rPr lang="es-CR" sz="1900" dirty="0"/>
            <a:t>. </a:t>
          </a:r>
          <a:endParaRPr lang="en-US" sz="1900" dirty="0"/>
        </a:p>
      </dgm:t>
    </dgm:pt>
    <dgm:pt modelId="{EFC12FF8-3497-4963-982F-025D5AA320FE}" type="parTrans" cxnId="{017D2F3E-76F0-4D18-8D66-D51A17551492}">
      <dgm:prSet/>
      <dgm:spPr/>
      <dgm:t>
        <a:bodyPr/>
        <a:lstStyle/>
        <a:p>
          <a:endParaRPr lang="en-US"/>
        </a:p>
      </dgm:t>
    </dgm:pt>
    <dgm:pt modelId="{97ACF765-5B55-479D-AF15-88021D1FADB0}" type="sibTrans" cxnId="{017D2F3E-76F0-4D18-8D66-D51A17551492}">
      <dgm:prSet/>
      <dgm:spPr/>
      <dgm:t>
        <a:bodyPr/>
        <a:lstStyle/>
        <a:p>
          <a:endParaRPr lang="en-US"/>
        </a:p>
      </dgm:t>
    </dgm:pt>
    <dgm:pt modelId="{7A234FC2-8CD8-46E8-A733-9D1A8D1BDEAC}" type="pres">
      <dgm:prSet presAssocID="{A83DE3D6-9BB6-4636-B0A5-05546C2A18DD}" presName="root" presStyleCnt="0">
        <dgm:presLayoutVars>
          <dgm:dir/>
          <dgm:resizeHandles val="exact"/>
        </dgm:presLayoutVars>
      </dgm:prSet>
      <dgm:spPr/>
    </dgm:pt>
    <dgm:pt modelId="{9590126D-B945-4512-A665-C1F09171D934}" type="pres">
      <dgm:prSet presAssocID="{EE9F6084-C039-4F75-B6F9-6B48A4594184}" presName="compNode" presStyleCnt="0"/>
      <dgm:spPr/>
    </dgm:pt>
    <dgm:pt modelId="{80A27855-74C0-49C4-8191-1AC9AC0D0593}" type="pres">
      <dgm:prSet presAssocID="{EE9F6084-C039-4F75-B6F9-6B48A4594184}" presName="bgRect" presStyleLbl="bgShp" presStyleIdx="0" presStyleCnt="6"/>
      <dgm:spPr/>
    </dgm:pt>
    <dgm:pt modelId="{486003BF-D777-48B4-B141-3B20CB9396D9}" type="pres">
      <dgm:prSet presAssocID="{EE9F6084-C039-4F75-B6F9-6B48A459418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B6E8D84E-5F74-4B7D-ABB6-3E049055BB31}" type="pres">
      <dgm:prSet presAssocID="{EE9F6084-C039-4F75-B6F9-6B48A4594184}" presName="spaceRect" presStyleCnt="0"/>
      <dgm:spPr/>
    </dgm:pt>
    <dgm:pt modelId="{71EF38FE-3FDD-4CD2-8E71-4A4D59EDEF89}" type="pres">
      <dgm:prSet presAssocID="{EE9F6084-C039-4F75-B6F9-6B48A4594184}" presName="parTx" presStyleLbl="revTx" presStyleIdx="0" presStyleCnt="6">
        <dgm:presLayoutVars>
          <dgm:chMax val="0"/>
          <dgm:chPref val="0"/>
        </dgm:presLayoutVars>
      </dgm:prSet>
      <dgm:spPr/>
    </dgm:pt>
    <dgm:pt modelId="{DEB7B49A-9CF5-4118-B8E4-721E3AA9831D}" type="pres">
      <dgm:prSet presAssocID="{2B1D4496-0EA3-4D45-9389-25BFFEEE1B78}" presName="sibTrans" presStyleCnt="0"/>
      <dgm:spPr/>
    </dgm:pt>
    <dgm:pt modelId="{E42AE7D2-11A8-45D0-BDDD-09DAC0578DB1}" type="pres">
      <dgm:prSet presAssocID="{9AF3CF40-2672-4E39-9A11-58AECDD48374}" presName="compNode" presStyleCnt="0"/>
      <dgm:spPr/>
    </dgm:pt>
    <dgm:pt modelId="{8B531871-B9AE-4A98-B9A3-9AEFD62AC02B}" type="pres">
      <dgm:prSet presAssocID="{9AF3CF40-2672-4E39-9A11-58AECDD48374}" presName="bgRect" presStyleLbl="bgShp" presStyleIdx="1" presStyleCnt="6"/>
      <dgm:spPr/>
    </dgm:pt>
    <dgm:pt modelId="{4A2223E1-AED3-4DCA-9AE7-288FE4D34191}" type="pres">
      <dgm:prSet presAssocID="{9AF3CF40-2672-4E39-9A11-58AECDD4837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guntas"/>
        </a:ext>
      </dgm:extLst>
    </dgm:pt>
    <dgm:pt modelId="{1E6828C5-927D-4610-9DA1-5497FCB29440}" type="pres">
      <dgm:prSet presAssocID="{9AF3CF40-2672-4E39-9A11-58AECDD48374}" presName="spaceRect" presStyleCnt="0"/>
      <dgm:spPr/>
    </dgm:pt>
    <dgm:pt modelId="{90A6D369-80A9-4B33-AD7E-2F0F5A63A42B}" type="pres">
      <dgm:prSet presAssocID="{9AF3CF40-2672-4E39-9A11-58AECDD48374}" presName="parTx" presStyleLbl="revTx" presStyleIdx="1" presStyleCnt="6">
        <dgm:presLayoutVars>
          <dgm:chMax val="0"/>
          <dgm:chPref val="0"/>
        </dgm:presLayoutVars>
      </dgm:prSet>
      <dgm:spPr/>
    </dgm:pt>
    <dgm:pt modelId="{7806B5B5-FDC8-49A3-99A1-B96B020A0091}" type="pres">
      <dgm:prSet presAssocID="{62CF888D-BB71-416B-8EC1-89937B0DEA2E}" presName="sibTrans" presStyleCnt="0"/>
      <dgm:spPr/>
    </dgm:pt>
    <dgm:pt modelId="{F2B179C9-0ADC-4AFD-8CBE-67FB70418248}" type="pres">
      <dgm:prSet presAssocID="{9AE282DA-87D2-4185-AB6D-11F7D01C539D}" presName="compNode" presStyleCnt="0"/>
      <dgm:spPr/>
    </dgm:pt>
    <dgm:pt modelId="{D1AD20E5-D74D-48D2-8164-A99DBCD44D16}" type="pres">
      <dgm:prSet presAssocID="{9AE282DA-87D2-4185-AB6D-11F7D01C539D}" presName="bgRect" presStyleLbl="bgShp" presStyleIdx="2" presStyleCnt="6"/>
      <dgm:spPr/>
    </dgm:pt>
    <dgm:pt modelId="{FE93D772-6361-470E-B62F-07438DC6FBDF}" type="pres">
      <dgm:prSet presAssocID="{9AE282DA-87D2-4185-AB6D-11F7D01C539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ldador"/>
        </a:ext>
      </dgm:extLst>
    </dgm:pt>
    <dgm:pt modelId="{74924226-BC77-429A-ACC9-FED1F01CAF13}" type="pres">
      <dgm:prSet presAssocID="{9AE282DA-87D2-4185-AB6D-11F7D01C539D}" presName="spaceRect" presStyleCnt="0"/>
      <dgm:spPr/>
    </dgm:pt>
    <dgm:pt modelId="{18F820A1-D2B7-4B05-A2C7-572A24A18519}" type="pres">
      <dgm:prSet presAssocID="{9AE282DA-87D2-4185-AB6D-11F7D01C539D}" presName="parTx" presStyleLbl="revTx" presStyleIdx="2" presStyleCnt="6">
        <dgm:presLayoutVars>
          <dgm:chMax val="0"/>
          <dgm:chPref val="0"/>
        </dgm:presLayoutVars>
      </dgm:prSet>
      <dgm:spPr/>
    </dgm:pt>
    <dgm:pt modelId="{53743E2A-6AB9-48A1-997A-640F662788FE}" type="pres">
      <dgm:prSet presAssocID="{743F9854-3DDE-4FE9-A425-F8C139C0398E}" presName="sibTrans" presStyleCnt="0"/>
      <dgm:spPr/>
    </dgm:pt>
    <dgm:pt modelId="{725E34C4-0419-4D42-B5C5-78A0FB482D57}" type="pres">
      <dgm:prSet presAssocID="{7E460A29-ACD6-493A-87A5-9965EE21DAA5}" presName="compNode" presStyleCnt="0"/>
      <dgm:spPr/>
    </dgm:pt>
    <dgm:pt modelId="{3C848F6E-8F83-4633-98AA-126A4844FC94}" type="pres">
      <dgm:prSet presAssocID="{7E460A29-ACD6-493A-87A5-9965EE21DAA5}" presName="bgRect" presStyleLbl="bgShp" presStyleIdx="3" presStyleCnt="6"/>
      <dgm:spPr/>
    </dgm:pt>
    <dgm:pt modelId="{FF9F5114-3FA2-4E3F-ABBF-589A06BB69C1}" type="pres">
      <dgm:prSet presAssocID="{7E460A29-ACD6-493A-87A5-9965EE21DAA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uarios"/>
        </a:ext>
      </dgm:extLst>
    </dgm:pt>
    <dgm:pt modelId="{286C171B-0342-4076-AE50-024FFA157E6B}" type="pres">
      <dgm:prSet presAssocID="{7E460A29-ACD6-493A-87A5-9965EE21DAA5}" presName="spaceRect" presStyleCnt="0"/>
      <dgm:spPr/>
    </dgm:pt>
    <dgm:pt modelId="{BA0C24AC-E6FF-46A6-B557-46FDAC1AFC90}" type="pres">
      <dgm:prSet presAssocID="{7E460A29-ACD6-493A-87A5-9965EE21DAA5}" presName="parTx" presStyleLbl="revTx" presStyleIdx="3" presStyleCnt="6">
        <dgm:presLayoutVars>
          <dgm:chMax val="0"/>
          <dgm:chPref val="0"/>
        </dgm:presLayoutVars>
      </dgm:prSet>
      <dgm:spPr/>
    </dgm:pt>
    <dgm:pt modelId="{F6B4B203-2B23-4D2E-9132-5309AAAC09A3}" type="pres">
      <dgm:prSet presAssocID="{DEF7253A-6315-4F29-A261-C71E4E270F40}" presName="sibTrans" presStyleCnt="0"/>
      <dgm:spPr/>
    </dgm:pt>
    <dgm:pt modelId="{C50C6AF7-762C-403B-9B6E-2B08E2CFAE18}" type="pres">
      <dgm:prSet presAssocID="{78A63EC6-E57C-4430-87B9-D8B83C7C1E0F}" presName="compNode" presStyleCnt="0"/>
      <dgm:spPr/>
    </dgm:pt>
    <dgm:pt modelId="{CA132905-BFF8-4667-88EE-E301331608A5}" type="pres">
      <dgm:prSet presAssocID="{78A63EC6-E57C-4430-87B9-D8B83C7C1E0F}" presName="bgRect" presStyleLbl="bgShp" presStyleIdx="4" presStyleCnt="6"/>
      <dgm:spPr/>
    </dgm:pt>
    <dgm:pt modelId="{288441C7-99E6-4DFF-AEF5-48F7A969AEDF}" type="pres">
      <dgm:prSet presAssocID="{78A63EC6-E57C-4430-87B9-D8B83C7C1E0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E1E44645-D070-44E8-A67C-0AF2A62F52B1}" type="pres">
      <dgm:prSet presAssocID="{78A63EC6-E57C-4430-87B9-D8B83C7C1E0F}" presName="spaceRect" presStyleCnt="0"/>
      <dgm:spPr/>
    </dgm:pt>
    <dgm:pt modelId="{5AB5817B-B0DB-4879-BE0F-1E344C694C5C}" type="pres">
      <dgm:prSet presAssocID="{78A63EC6-E57C-4430-87B9-D8B83C7C1E0F}" presName="parTx" presStyleLbl="revTx" presStyleIdx="4" presStyleCnt="6">
        <dgm:presLayoutVars>
          <dgm:chMax val="0"/>
          <dgm:chPref val="0"/>
        </dgm:presLayoutVars>
      </dgm:prSet>
      <dgm:spPr/>
    </dgm:pt>
    <dgm:pt modelId="{8EEFC418-9BBE-4A81-87EF-280B12D368A9}" type="pres">
      <dgm:prSet presAssocID="{82E494CC-439E-452B-A45D-D751361AD5FA}" presName="sibTrans" presStyleCnt="0"/>
      <dgm:spPr/>
    </dgm:pt>
    <dgm:pt modelId="{97C2C980-56FD-402F-AC0E-DCBA2A12F282}" type="pres">
      <dgm:prSet presAssocID="{1DC6E565-CDE3-4AE2-82D0-7484A4B9A9D8}" presName="compNode" presStyleCnt="0"/>
      <dgm:spPr/>
    </dgm:pt>
    <dgm:pt modelId="{688FA51B-2415-4F6D-A120-B2B75781F23D}" type="pres">
      <dgm:prSet presAssocID="{1DC6E565-CDE3-4AE2-82D0-7484A4B9A9D8}" presName="bgRect" presStyleLbl="bgShp" presStyleIdx="5" presStyleCnt="6"/>
      <dgm:spPr/>
    </dgm:pt>
    <dgm:pt modelId="{93ED3152-6A8E-49B6-8FF8-3EAC95E67307}" type="pres">
      <dgm:prSet presAssocID="{1DC6E565-CDE3-4AE2-82D0-7484A4B9A9D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tro"/>
        </a:ext>
      </dgm:extLst>
    </dgm:pt>
    <dgm:pt modelId="{7C2BB008-B679-4374-B568-9BDF0E833F1F}" type="pres">
      <dgm:prSet presAssocID="{1DC6E565-CDE3-4AE2-82D0-7484A4B9A9D8}" presName="spaceRect" presStyleCnt="0"/>
      <dgm:spPr/>
    </dgm:pt>
    <dgm:pt modelId="{C5F6DFDC-0634-4844-8F2A-1BECD8B96CCB}" type="pres">
      <dgm:prSet presAssocID="{1DC6E565-CDE3-4AE2-82D0-7484A4B9A9D8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9A68B10-6E82-4CD0-A70D-14BC02592D13}" srcId="{A83DE3D6-9BB6-4636-B0A5-05546C2A18DD}" destId="{9AF3CF40-2672-4E39-9A11-58AECDD48374}" srcOrd="1" destOrd="0" parTransId="{CD7DF2CE-E0CA-41AE-9C1F-FD8B2A4A7CA6}" sibTransId="{62CF888D-BB71-416B-8EC1-89937B0DEA2E}"/>
    <dgm:cxn modelId="{0F170219-E0D5-458B-82EC-8C14F863DE87}" srcId="{A83DE3D6-9BB6-4636-B0A5-05546C2A18DD}" destId="{7E460A29-ACD6-493A-87A5-9965EE21DAA5}" srcOrd="3" destOrd="0" parTransId="{2E108B7F-476F-4B75-9952-948AD1FC41CD}" sibTransId="{DEF7253A-6315-4F29-A261-C71E4E270F40}"/>
    <dgm:cxn modelId="{94C5B423-394A-43D2-9CD1-F785947FF017}" type="presOf" srcId="{A83DE3D6-9BB6-4636-B0A5-05546C2A18DD}" destId="{7A234FC2-8CD8-46E8-A733-9D1A8D1BDEAC}" srcOrd="0" destOrd="0" presId="urn:microsoft.com/office/officeart/2018/2/layout/IconVerticalSolidList"/>
    <dgm:cxn modelId="{A6C62034-A1EC-4124-BD46-39118B1BF25C}" srcId="{A83DE3D6-9BB6-4636-B0A5-05546C2A18DD}" destId="{78A63EC6-E57C-4430-87B9-D8B83C7C1E0F}" srcOrd="4" destOrd="0" parTransId="{FA8A7F35-3E97-4F0E-B83C-26893488FE87}" sibTransId="{82E494CC-439E-452B-A45D-D751361AD5FA}"/>
    <dgm:cxn modelId="{017D2F3E-76F0-4D18-8D66-D51A17551492}" srcId="{A83DE3D6-9BB6-4636-B0A5-05546C2A18DD}" destId="{1DC6E565-CDE3-4AE2-82D0-7484A4B9A9D8}" srcOrd="5" destOrd="0" parTransId="{EFC12FF8-3497-4963-982F-025D5AA320FE}" sibTransId="{97ACF765-5B55-479D-AF15-88021D1FADB0}"/>
    <dgm:cxn modelId="{F0D5FB5C-7EDA-4947-97AE-4C161635B10D}" type="presOf" srcId="{EE9F6084-C039-4F75-B6F9-6B48A4594184}" destId="{71EF38FE-3FDD-4CD2-8E71-4A4D59EDEF89}" srcOrd="0" destOrd="0" presId="urn:microsoft.com/office/officeart/2018/2/layout/IconVerticalSolidList"/>
    <dgm:cxn modelId="{E1483784-47DE-4650-93FF-F9255CD7F153}" type="presOf" srcId="{78A63EC6-E57C-4430-87B9-D8B83C7C1E0F}" destId="{5AB5817B-B0DB-4879-BE0F-1E344C694C5C}" srcOrd="0" destOrd="0" presId="urn:microsoft.com/office/officeart/2018/2/layout/IconVerticalSolidList"/>
    <dgm:cxn modelId="{0DE4BDAF-D701-4619-A130-509602722A71}" srcId="{A83DE3D6-9BB6-4636-B0A5-05546C2A18DD}" destId="{9AE282DA-87D2-4185-AB6D-11F7D01C539D}" srcOrd="2" destOrd="0" parTransId="{A71304B9-6BA2-4ACD-9299-5075FEFAB0D5}" sibTransId="{743F9854-3DDE-4FE9-A425-F8C139C0398E}"/>
    <dgm:cxn modelId="{CF8A52D5-2F52-492B-AAA7-ECCA1C702CD2}" type="presOf" srcId="{1DC6E565-CDE3-4AE2-82D0-7484A4B9A9D8}" destId="{C5F6DFDC-0634-4844-8F2A-1BECD8B96CCB}" srcOrd="0" destOrd="0" presId="urn:microsoft.com/office/officeart/2018/2/layout/IconVerticalSolidList"/>
    <dgm:cxn modelId="{EFE2B7DB-1BE3-480A-9AF3-7826D5E6CC09}" type="presOf" srcId="{9AF3CF40-2672-4E39-9A11-58AECDD48374}" destId="{90A6D369-80A9-4B33-AD7E-2F0F5A63A42B}" srcOrd="0" destOrd="0" presId="urn:microsoft.com/office/officeart/2018/2/layout/IconVerticalSolidList"/>
    <dgm:cxn modelId="{2961F4E6-3CFC-4D87-B688-E3951C4C8924}" type="presOf" srcId="{9AE282DA-87D2-4185-AB6D-11F7D01C539D}" destId="{18F820A1-D2B7-4B05-A2C7-572A24A18519}" srcOrd="0" destOrd="0" presId="urn:microsoft.com/office/officeart/2018/2/layout/IconVerticalSolidList"/>
    <dgm:cxn modelId="{9A8960ED-EF12-43B3-A7BA-CB502DF0DE26}" type="presOf" srcId="{7E460A29-ACD6-493A-87A5-9965EE21DAA5}" destId="{BA0C24AC-E6FF-46A6-B557-46FDAC1AFC90}" srcOrd="0" destOrd="0" presId="urn:microsoft.com/office/officeart/2018/2/layout/IconVerticalSolidList"/>
    <dgm:cxn modelId="{D99C68FA-48EC-410B-AC4E-A228F4C36F45}" srcId="{A83DE3D6-9BB6-4636-B0A5-05546C2A18DD}" destId="{EE9F6084-C039-4F75-B6F9-6B48A4594184}" srcOrd="0" destOrd="0" parTransId="{1D319D5E-3A61-4DE5-8BD0-CDE75CB78CF6}" sibTransId="{2B1D4496-0EA3-4D45-9389-25BFFEEE1B78}"/>
    <dgm:cxn modelId="{07B21337-BA38-465D-849A-2BA233B57848}" type="presParOf" srcId="{7A234FC2-8CD8-46E8-A733-9D1A8D1BDEAC}" destId="{9590126D-B945-4512-A665-C1F09171D934}" srcOrd="0" destOrd="0" presId="urn:microsoft.com/office/officeart/2018/2/layout/IconVerticalSolidList"/>
    <dgm:cxn modelId="{85C62271-8171-4963-93CF-79A469DEC7AC}" type="presParOf" srcId="{9590126D-B945-4512-A665-C1F09171D934}" destId="{80A27855-74C0-49C4-8191-1AC9AC0D0593}" srcOrd="0" destOrd="0" presId="urn:microsoft.com/office/officeart/2018/2/layout/IconVerticalSolidList"/>
    <dgm:cxn modelId="{71FA092A-10C2-46A1-A039-F760E0D3B66B}" type="presParOf" srcId="{9590126D-B945-4512-A665-C1F09171D934}" destId="{486003BF-D777-48B4-B141-3B20CB9396D9}" srcOrd="1" destOrd="0" presId="urn:microsoft.com/office/officeart/2018/2/layout/IconVerticalSolidList"/>
    <dgm:cxn modelId="{5F2A7C4F-7140-4C51-9C87-076FDA85008C}" type="presParOf" srcId="{9590126D-B945-4512-A665-C1F09171D934}" destId="{B6E8D84E-5F74-4B7D-ABB6-3E049055BB31}" srcOrd="2" destOrd="0" presId="urn:microsoft.com/office/officeart/2018/2/layout/IconVerticalSolidList"/>
    <dgm:cxn modelId="{1FCBF981-2042-4836-97BE-17E1C8AAA44E}" type="presParOf" srcId="{9590126D-B945-4512-A665-C1F09171D934}" destId="{71EF38FE-3FDD-4CD2-8E71-4A4D59EDEF89}" srcOrd="3" destOrd="0" presId="urn:microsoft.com/office/officeart/2018/2/layout/IconVerticalSolidList"/>
    <dgm:cxn modelId="{FB4EFABA-EACE-47EA-9271-AECDFC158569}" type="presParOf" srcId="{7A234FC2-8CD8-46E8-A733-9D1A8D1BDEAC}" destId="{DEB7B49A-9CF5-4118-B8E4-721E3AA9831D}" srcOrd="1" destOrd="0" presId="urn:microsoft.com/office/officeart/2018/2/layout/IconVerticalSolidList"/>
    <dgm:cxn modelId="{9D93FE77-7E4A-4495-9985-2B440132F2F2}" type="presParOf" srcId="{7A234FC2-8CD8-46E8-A733-9D1A8D1BDEAC}" destId="{E42AE7D2-11A8-45D0-BDDD-09DAC0578DB1}" srcOrd="2" destOrd="0" presId="urn:microsoft.com/office/officeart/2018/2/layout/IconVerticalSolidList"/>
    <dgm:cxn modelId="{23093302-9136-484C-BBA8-8E3F42B420BA}" type="presParOf" srcId="{E42AE7D2-11A8-45D0-BDDD-09DAC0578DB1}" destId="{8B531871-B9AE-4A98-B9A3-9AEFD62AC02B}" srcOrd="0" destOrd="0" presId="urn:microsoft.com/office/officeart/2018/2/layout/IconVerticalSolidList"/>
    <dgm:cxn modelId="{18D4EB20-9E9F-475B-9168-7BE168B2DED8}" type="presParOf" srcId="{E42AE7D2-11A8-45D0-BDDD-09DAC0578DB1}" destId="{4A2223E1-AED3-4DCA-9AE7-288FE4D34191}" srcOrd="1" destOrd="0" presId="urn:microsoft.com/office/officeart/2018/2/layout/IconVerticalSolidList"/>
    <dgm:cxn modelId="{026F873F-1211-466B-B723-95424E297697}" type="presParOf" srcId="{E42AE7D2-11A8-45D0-BDDD-09DAC0578DB1}" destId="{1E6828C5-927D-4610-9DA1-5497FCB29440}" srcOrd="2" destOrd="0" presId="urn:microsoft.com/office/officeart/2018/2/layout/IconVerticalSolidList"/>
    <dgm:cxn modelId="{1E6281B0-9AEA-46D1-8F04-793113729FCC}" type="presParOf" srcId="{E42AE7D2-11A8-45D0-BDDD-09DAC0578DB1}" destId="{90A6D369-80A9-4B33-AD7E-2F0F5A63A42B}" srcOrd="3" destOrd="0" presId="urn:microsoft.com/office/officeart/2018/2/layout/IconVerticalSolidList"/>
    <dgm:cxn modelId="{53A6D2D4-A11A-482E-9F8A-3BF966547141}" type="presParOf" srcId="{7A234FC2-8CD8-46E8-A733-9D1A8D1BDEAC}" destId="{7806B5B5-FDC8-49A3-99A1-B96B020A0091}" srcOrd="3" destOrd="0" presId="urn:microsoft.com/office/officeart/2018/2/layout/IconVerticalSolidList"/>
    <dgm:cxn modelId="{EA9F2A14-8D10-42AC-A4AB-7303AD05DAD2}" type="presParOf" srcId="{7A234FC2-8CD8-46E8-A733-9D1A8D1BDEAC}" destId="{F2B179C9-0ADC-4AFD-8CBE-67FB70418248}" srcOrd="4" destOrd="0" presId="urn:microsoft.com/office/officeart/2018/2/layout/IconVerticalSolidList"/>
    <dgm:cxn modelId="{7FBDB167-EE4C-4582-92F6-1FF8A96B9A3C}" type="presParOf" srcId="{F2B179C9-0ADC-4AFD-8CBE-67FB70418248}" destId="{D1AD20E5-D74D-48D2-8164-A99DBCD44D16}" srcOrd="0" destOrd="0" presId="urn:microsoft.com/office/officeart/2018/2/layout/IconVerticalSolidList"/>
    <dgm:cxn modelId="{398F74CA-7AB5-4BE6-AC01-35C099F6A2A5}" type="presParOf" srcId="{F2B179C9-0ADC-4AFD-8CBE-67FB70418248}" destId="{FE93D772-6361-470E-B62F-07438DC6FBDF}" srcOrd="1" destOrd="0" presId="urn:microsoft.com/office/officeart/2018/2/layout/IconVerticalSolidList"/>
    <dgm:cxn modelId="{A46B94FF-E6C4-4F39-AF34-E716CBBC29BD}" type="presParOf" srcId="{F2B179C9-0ADC-4AFD-8CBE-67FB70418248}" destId="{74924226-BC77-429A-ACC9-FED1F01CAF13}" srcOrd="2" destOrd="0" presId="urn:microsoft.com/office/officeart/2018/2/layout/IconVerticalSolidList"/>
    <dgm:cxn modelId="{CCDFDC2C-044A-45D7-9211-A5026A165595}" type="presParOf" srcId="{F2B179C9-0ADC-4AFD-8CBE-67FB70418248}" destId="{18F820A1-D2B7-4B05-A2C7-572A24A18519}" srcOrd="3" destOrd="0" presId="urn:microsoft.com/office/officeart/2018/2/layout/IconVerticalSolidList"/>
    <dgm:cxn modelId="{FB629247-3F02-4FE3-91E9-3CB10D02758A}" type="presParOf" srcId="{7A234FC2-8CD8-46E8-A733-9D1A8D1BDEAC}" destId="{53743E2A-6AB9-48A1-997A-640F662788FE}" srcOrd="5" destOrd="0" presId="urn:microsoft.com/office/officeart/2018/2/layout/IconVerticalSolidList"/>
    <dgm:cxn modelId="{5CEA6F40-CF2A-4534-95DC-19A36B4FE778}" type="presParOf" srcId="{7A234FC2-8CD8-46E8-A733-9D1A8D1BDEAC}" destId="{725E34C4-0419-4D42-B5C5-78A0FB482D57}" srcOrd="6" destOrd="0" presId="urn:microsoft.com/office/officeart/2018/2/layout/IconVerticalSolidList"/>
    <dgm:cxn modelId="{9883CDD9-1A1C-43BB-A937-E1F598DA2052}" type="presParOf" srcId="{725E34C4-0419-4D42-B5C5-78A0FB482D57}" destId="{3C848F6E-8F83-4633-98AA-126A4844FC94}" srcOrd="0" destOrd="0" presId="urn:microsoft.com/office/officeart/2018/2/layout/IconVerticalSolidList"/>
    <dgm:cxn modelId="{5BFB7C72-EC2D-4A2C-81B7-8F448B788484}" type="presParOf" srcId="{725E34C4-0419-4D42-B5C5-78A0FB482D57}" destId="{FF9F5114-3FA2-4E3F-ABBF-589A06BB69C1}" srcOrd="1" destOrd="0" presId="urn:microsoft.com/office/officeart/2018/2/layout/IconVerticalSolidList"/>
    <dgm:cxn modelId="{3DFE2AB4-C9BE-4698-8D88-60A25C7678CA}" type="presParOf" srcId="{725E34C4-0419-4D42-B5C5-78A0FB482D57}" destId="{286C171B-0342-4076-AE50-024FFA157E6B}" srcOrd="2" destOrd="0" presId="urn:microsoft.com/office/officeart/2018/2/layout/IconVerticalSolidList"/>
    <dgm:cxn modelId="{5D38B79C-155D-44BE-B7AB-AFF2E7538303}" type="presParOf" srcId="{725E34C4-0419-4D42-B5C5-78A0FB482D57}" destId="{BA0C24AC-E6FF-46A6-B557-46FDAC1AFC90}" srcOrd="3" destOrd="0" presId="urn:microsoft.com/office/officeart/2018/2/layout/IconVerticalSolidList"/>
    <dgm:cxn modelId="{56754703-D317-4B8F-BF9B-4626232A74A2}" type="presParOf" srcId="{7A234FC2-8CD8-46E8-A733-9D1A8D1BDEAC}" destId="{F6B4B203-2B23-4D2E-9132-5309AAAC09A3}" srcOrd="7" destOrd="0" presId="urn:microsoft.com/office/officeart/2018/2/layout/IconVerticalSolidList"/>
    <dgm:cxn modelId="{3363230F-F98F-40D2-AE14-03FC67C89DA5}" type="presParOf" srcId="{7A234FC2-8CD8-46E8-A733-9D1A8D1BDEAC}" destId="{C50C6AF7-762C-403B-9B6E-2B08E2CFAE18}" srcOrd="8" destOrd="0" presId="urn:microsoft.com/office/officeart/2018/2/layout/IconVerticalSolidList"/>
    <dgm:cxn modelId="{74A5F3FB-305B-43E3-AC8D-7CD787FC0EB4}" type="presParOf" srcId="{C50C6AF7-762C-403B-9B6E-2B08E2CFAE18}" destId="{CA132905-BFF8-4667-88EE-E301331608A5}" srcOrd="0" destOrd="0" presId="urn:microsoft.com/office/officeart/2018/2/layout/IconVerticalSolidList"/>
    <dgm:cxn modelId="{6EB598C8-2FB1-4359-BA75-54BD15AB034A}" type="presParOf" srcId="{C50C6AF7-762C-403B-9B6E-2B08E2CFAE18}" destId="{288441C7-99E6-4DFF-AEF5-48F7A969AEDF}" srcOrd="1" destOrd="0" presId="urn:microsoft.com/office/officeart/2018/2/layout/IconVerticalSolidList"/>
    <dgm:cxn modelId="{8AD5A91D-3045-4088-9A6E-2DBC29CD5725}" type="presParOf" srcId="{C50C6AF7-762C-403B-9B6E-2B08E2CFAE18}" destId="{E1E44645-D070-44E8-A67C-0AF2A62F52B1}" srcOrd="2" destOrd="0" presId="urn:microsoft.com/office/officeart/2018/2/layout/IconVerticalSolidList"/>
    <dgm:cxn modelId="{B69AD0C3-A594-4C00-AB09-97F109DC4A75}" type="presParOf" srcId="{C50C6AF7-762C-403B-9B6E-2B08E2CFAE18}" destId="{5AB5817B-B0DB-4879-BE0F-1E344C694C5C}" srcOrd="3" destOrd="0" presId="urn:microsoft.com/office/officeart/2018/2/layout/IconVerticalSolidList"/>
    <dgm:cxn modelId="{A1029AE3-9936-45C1-ABC6-79502FF24C25}" type="presParOf" srcId="{7A234FC2-8CD8-46E8-A733-9D1A8D1BDEAC}" destId="{8EEFC418-9BBE-4A81-87EF-280B12D368A9}" srcOrd="9" destOrd="0" presId="urn:microsoft.com/office/officeart/2018/2/layout/IconVerticalSolidList"/>
    <dgm:cxn modelId="{03C717A5-C861-46BA-8472-5CA5DD5EE8AE}" type="presParOf" srcId="{7A234FC2-8CD8-46E8-A733-9D1A8D1BDEAC}" destId="{97C2C980-56FD-402F-AC0E-DCBA2A12F282}" srcOrd="10" destOrd="0" presId="urn:microsoft.com/office/officeart/2018/2/layout/IconVerticalSolidList"/>
    <dgm:cxn modelId="{31911CE0-E716-402E-966A-582017A3D74A}" type="presParOf" srcId="{97C2C980-56FD-402F-AC0E-DCBA2A12F282}" destId="{688FA51B-2415-4F6D-A120-B2B75781F23D}" srcOrd="0" destOrd="0" presId="urn:microsoft.com/office/officeart/2018/2/layout/IconVerticalSolidList"/>
    <dgm:cxn modelId="{2409E138-0E2B-47FB-B886-5CF5C6915D04}" type="presParOf" srcId="{97C2C980-56FD-402F-AC0E-DCBA2A12F282}" destId="{93ED3152-6A8E-49B6-8FF8-3EAC95E67307}" srcOrd="1" destOrd="0" presId="urn:microsoft.com/office/officeart/2018/2/layout/IconVerticalSolidList"/>
    <dgm:cxn modelId="{5B21EC94-0019-48E3-AE18-AEAE7EE19C3E}" type="presParOf" srcId="{97C2C980-56FD-402F-AC0E-DCBA2A12F282}" destId="{7C2BB008-B679-4374-B568-9BDF0E833F1F}" srcOrd="2" destOrd="0" presId="urn:microsoft.com/office/officeart/2018/2/layout/IconVerticalSolidList"/>
    <dgm:cxn modelId="{E28EF716-C3BC-4F16-BB14-6E7C0B00A139}" type="presParOf" srcId="{97C2C980-56FD-402F-AC0E-DCBA2A12F282}" destId="{C5F6DFDC-0634-4844-8F2A-1BECD8B96CC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DB3485-0139-4CEA-9E04-29735F1A7F4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6F03AC-D912-406C-A0CF-8FD36A5F0FB6}">
      <dgm:prSet phldrT="[Texto]"/>
      <dgm:spPr/>
      <dgm:t>
        <a:bodyPr/>
        <a:lstStyle/>
        <a:p>
          <a:pPr algn="just"/>
          <a:r>
            <a:rPr lang="es-CR" dirty="0"/>
            <a:t>Difusión de mensajes de gestión institucional : avisos al público meta</a:t>
          </a:r>
          <a:endParaRPr lang="en-US" dirty="0"/>
        </a:p>
      </dgm:t>
    </dgm:pt>
    <dgm:pt modelId="{7A506BA1-C038-479D-B691-21DD123CAEF4}" type="parTrans" cxnId="{1D68D9FE-E27F-47FB-85EE-6B85E48910F4}">
      <dgm:prSet/>
      <dgm:spPr/>
      <dgm:t>
        <a:bodyPr/>
        <a:lstStyle/>
        <a:p>
          <a:endParaRPr lang="en-US"/>
        </a:p>
      </dgm:t>
    </dgm:pt>
    <dgm:pt modelId="{EB4DAEE9-9D9C-4714-9D63-2491681E1D89}" type="sibTrans" cxnId="{1D68D9FE-E27F-47FB-85EE-6B85E48910F4}">
      <dgm:prSet/>
      <dgm:spPr/>
      <dgm:t>
        <a:bodyPr/>
        <a:lstStyle/>
        <a:p>
          <a:endParaRPr lang="en-US"/>
        </a:p>
      </dgm:t>
    </dgm:pt>
    <dgm:pt modelId="{4BEED87D-B778-47D7-8CBD-AE9EBBA4FC58}">
      <dgm:prSet phldrT="[Texto]"/>
      <dgm:spPr/>
      <dgm:t>
        <a:bodyPr/>
        <a:lstStyle/>
        <a:p>
          <a:pPr algn="just"/>
          <a:r>
            <a:rPr lang="es-CR" dirty="0"/>
            <a:t>Plan de medios: pautas a seguir para selección de medios, público meta, necesidades, franja horaria, estrategias, entre otros</a:t>
          </a:r>
          <a:endParaRPr lang="en-US" dirty="0"/>
        </a:p>
      </dgm:t>
    </dgm:pt>
    <dgm:pt modelId="{6C8B48A5-7EC1-402D-8502-F019705DA2A2}" type="parTrans" cxnId="{59EA10D7-CF15-4C3B-B365-7D8E946B1B50}">
      <dgm:prSet/>
      <dgm:spPr/>
      <dgm:t>
        <a:bodyPr/>
        <a:lstStyle/>
        <a:p>
          <a:endParaRPr lang="en-US"/>
        </a:p>
      </dgm:t>
    </dgm:pt>
    <dgm:pt modelId="{FC52922B-F64B-4A12-9E1E-F0AFADDF80F9}" type="sibTrans" cxnId="{59EA10D7-CF15-4C3B-B365-7D8E946B1B50}">
      <dgm:prSet/>
      <dgm:spPr/>
      <dgm:t>
        <a:bodyPr/>
        <a:lstStyle/>
        <a:p>
          <a:endParaRPr lang="en-US"/>
        </a:p>
      </dgm:t>
    </dgm:pt>
    <dgm:pt modelId="{607F1AEA-B4F4-4C41-BAB2-40459C522CB2}">
      <dgm:prSet phldrT="[Texto]"/>
      <dgm:spPr/>
      <dgm:t>
        <a:bodyPr/>
        <a:lstStyle/>
        <a:p>
          <a:pPr algn="just"/>
          <a:r>
            <a:rPr lang="es-CR" dirty="0"/>
            <a:t>Agencias de publicidad: procedimientos ordinarios</a:t>
          </a:r>
          <a:endParaRPr lang="en-US" dirty="0"/>
        </a:p>
      </dgm:t>
    </dgm:pt>
    <dgm:pt modelId="{649F9ECB-39A2-49D2-ABFE-070354CBC7E5}" type="parTrans" cxnId="{407B29AE-30DF-4988-AB67-57F39BF4FBE3}">
      <dgm:prSet/>
      <dgm:spPr/>
      <dgm:t>
        <a:bodyPr/>
        <a:lstStyle/>
        <a:p>
          <a:endParaRPr lang="en-US"/>
        </a:p>
      </dgm:t>
    </dgm:pt>
    <dgm:pt modelId="{563BAA77-491B-4A4F-8440-D160EF1EB26C}" type="sibTrans" cxnId="{407B29AE-30DF-4988-AB67-57F39BF4FBE3}">
      <dgm:prSet/>
      <dgm:spPr/>
      <dgm:t>
        <a:bodyPr/>
        <a:lstStyle/>
        <a:p>
          <a:endParaRPr lang="en-US"/>
        </a:p>
      </dgm:t>
    </dgm:pt>
    <dgm:pt modelId="{1621578F-2BCA-4A2B-86CA-5953A97BA0C4}" type="pres">
      <dgm:prSet presAssocID="{51DB3485-0139-4CEA-9E04-29735F1A7F43}" presName="outerComposite" presStyleCnt="0">
        <dgm:presLayoutVars>
          <dgm:chMax val="5"/>
          <dgm:dir/>
          <dgm:resizeHandles val="exact"/>
        </dgm:presLayoutVars>
      </dgm:prSet>
      <dgm:spPr/>
    </dgm:pt>
    <dgm:pt modelId="{1C9381E5-2F13-4BE4-A2CF-62B537ABB7DD}" type="pres">
      <dgm:prSet presAssocID="{51DB3485-0139-4CEA-9E04-29735F1A7F43}" presName="dummyMaxCanvas" presStyleCnt="0">
        <dgm:presLayoutVars/>
      </dgm:prSet>
      <dgm:spPr/>
    </dgm:pt>
    <dgm:pt modelId="{4BF291D0-49C7-4805-9079-C05E1A2512DB}" type="pres">
      <dgm:prSet presAssocID="{51DB3485-0139-4CEA-9E04-29735F1A7F43}" presName="ThreeNodes_1" presStyleLbl="node1" presStyleIdx="0" presStyleCnt="3" custLinFactNeighborX="-179">
        <dgm:presLayoutVars>
          <dgm:bulletEnabled val="1"/>
        </dgm:presLayoutVars>
      </dgm:prSet>
      <dgm:spPr/>
    </dgm:pt>
    <dgm:pt modelId="{63F22DDC-1492-472A-8F69-DDEEAF011341}" type="pres">
      <dgm:prSet presAssocID="{51DB3485-0139-4CEA-9E04-29735F1A7F43}" presName="ThreeNodes_2" presStyleLbl="node1" presStyleIdx="1" presStyleCnt="3">
        <dgm:presLayoutVars>
          <dgm:bulletEnabled val="1"/>
        </dgm:presLayoutVars>
      </dgm:prSet>
      <dgm:spPr/>
    </dgm:pt>
    <dgm:pt modelId="{8894BBCE-FEA4-4086-B1AA-A04EB6CCD59F}" type="pres">
      <dgm:prSet presAssocID="{51DB3485-0139-4CEA-9E04-29735F1A7F43}" presName="ThreeNodes_3" presStyleLbl="node1" presStyleIdx="2" presStyleCnt="3">
        <dgm:presLayoutVars>
          <dgm:bulletEnabled val="1"/>
        </dgm:presLayoutVars>
      </dgm:prSet>
      <dgm:spPr/>
    </dgm:pt>
    <dgm:pt modelId="{4919C8D5-76F5-4E34-835F-1F61B73504EC}" type="pres">
      <dgm:prSet presAssocID="{51DB3485-0139-4CEA-9E04-29735F1A7F43}" presName="ThreeConn_1-2" presStyleLbl="fgAccFollowNode1" presStyleIdx="0" presStyleCnt="2">
        <dgm:presLayoutVars>
          <dgm:bulletEnabled val="1"/>
        </dgm:presLayoutVars>
      </dgm:prSet>
      <dgm:spPr/>
    </dgm:pt>
    <dgm:pt modelId="{3DF7CF6E-B546-43C0-AE29-CCF358421B7A}" type="pres">
      <dgm:prSet presAssocID="{51DB3485-0139-4CEA-9E04-29735F1A7F43}" presName="ThreeConn_2-3" presStyleLbl="fgAccFollowNode1" presStyleIdx="1" presStyleCnt="2">
        <dgm:presLayoutVars>
          <dgm:bulletEnabled val="1"/>
        </dgm:presLayoutVars>
      </dgm:prSet>
      <dgm:spPr/>
    </dgm:pt>
    <dgm:pt modelId="{67AF8E87-C87F-423C-9EAC-A5A3CD23F01D}" type="pres">
      <dgm:prSet presAssocID="{51DB3485-0139-4CEA-9E04-29735F1A7F43}" presName="ThreeNodes_1_text" presStyleLbl="node1" presStyleIdx="2" presStyleCnt="3">
        <dgm:presLayoutVars>
          <dgm:bulletEnabled val="1"/>
        </dgm:presLayoutVars>
      </dgm:prSet>
      <dgm:spPr/>
    </dgm:pt>
    <dgm:pt modelId="{821F9D28-3046-4493-895F-AA9BD2CB2C6C}" type="pres">
      <dgm:prSet presAssocID="{51DB3485-0139-4CEA-9E04-29735F1A7F43}" presName="ThreeNodes_2_text" presStyleLbl="node1" presStyleIdx="2" presStyleCnt="3">
        <dgm:presLayoutVars>
          <dgm:bulletEnabled val="1"/>
        </dgm:presLayoutVars>
      </dgm:prSet>
      <dgm:spPr/>
    </dgm:pt>
    <dgm:pt modelId="{26463647-8F28-45F1-81EF-B4C7A8794E2F}" type="pres">
      <dgm:prSet presAssocID="{51DB3485-0139-4CEA-9E04-29735F1A7F4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AD4D80F-E3EB-4095-BD41-AFF8503DD593}" type="presOf" srcId="{51DB3485-0139-4CEA-9E04-29735F1A7F43}" destId="{1621578F-2BCA-4A2B-86CA-5953A97BA0C4}" srcOrd="0" destOrd="0" presId="urn:microsoft.com/office/officeart/2005/8/layout/vProcess5"/>
    <dgm:cxn modelId="{46CF355D-6A05-4A2B-A87B-6007E7DBE2DC}" type="presOf" srcId="{FC52922B-F64B-4A12-9E1E-F0AFADDF80F9}" destId="{3DF7CF6E-B546-43C0-AE29-CCF358421B7A}" srcOrd="0" destOrd="0" presId="urn:microsoft.com/office/officeart/2005/8/layout/vProcess5"/>
    <dgm:cxn modelId="{050D7165-8CCB-464A-BB9E-ABCBA078024D}" type="presOf" srcId="{4BEED87D-B778-47D7-8CBD-AE9EBBA4FC58}" destId="{821F9D28-3046-4493-895F-AA9BD2CB2C6C}" srcOrd="1" destOrd="0" presId="urn:microsoft.com/office/officeart/2005/8/layout/vProcess5"/>
    <dgm:cxn modelId="{20B5D148-A9D4-480A-8EB3-CDB89662A6BD}" type="presOf" srcId="{7D6F03AC-D912-406C-A0CF-8FD36A5F0FB6}" destId="{67AF8E87-C87F-423C-9EAC-A5A3CD23F01D}" srcOrd="1" destOrd="0" presId="urn:microsoft.com/office/officeart/2005/8/layout/vProcess5"/>
    <dgm:cxn modelId="{3F4B994E-D5BD-4938-B82B-EBCD26A36FCA}" type="presOf" srcId="{7D6F03AC-D912-406C-A0CF-8FD36A5F0FB6}" destId="{4BF291D0-49C7-4805-9079-C05E1A2512DB}" srcOrd="0" destOrd="0" presId="urn:microsoft.com/office/officeart/2005/8/layout/vProcess5"/>
    <dgm:cxn modelId="{B8E74150-6DAD-466E-A676-9517A705207F}" type="presOf" srcId="{EB4DAEE9-9D9C-4714-9D63-2491681E1D89}" destId="{4919C8D5-76F5-4E34-835F-1F61B73504EC}" srcOrd="0" destOrd="0" presId="urn:microsoft.com/office/officeart/2005/8/layout/vProcess5"/>
    <dgm:cxn modelId="{18A39288-00BF-4F9F-B83E-4B5388CB5FEC}" type="presOf" srcId="{4BEED87D-B778-47D7-8CBD-AE9EBBA4FC58}" destId="{63F22DDC-1492-472A-8F69-DDEEAF011341}" srcOrd="0" destOrd="0" presId="urn:microsoft.com/office/officeart/2005/8/layout/vProcess5"/>
    <dgm:cxn modelId="{407B29AE-30DF-4988-AB67-57F39BF4FBE3}" srcId="{51DB3485-0139-4CEA-9E04-29735F1A7F43}" destId="{607F1AEA-B4F4-4C41-BAB2-40459C522CB2}" srcOrd="2" destOrd="0" parTransId="{649F9ECB-39A2-49D2-ABFE-070354CBC7E5}" sibTransId="{563BAA77-491B-4A4F-8440-D160EF1EB26C}"/>
    <dgm:cxn modelId="{F5ACA0AE-4C27-4767-B096-2D825622DE74}" type="presOf" srcId="{607F1AEA-B4F4-4C41-BAB2-40459C522CB2}" destId="{26463647-8F28-45F1-81EF-B4C7A8794E2F}" srcOrd="1" destOrd="0" presId="urn:microsoft.com/office/officeart/2005/8/layout/vProcess5"/>
    <dgm:cxn modelId="{C48DE2D4-7B60-402C-A753-A5AAAECC88AD}" type="presOf" srcId="{607F1AEA-B4F4-4C41-BAB2-40459C522CB2}" destId="{8894BBCE-FEA4-4086-B1AA-A04EB6CCD59F}" srcOrd="0" destOrd="0" presId="urn:microsoft.com/office/officeart/2005/8/layout/vProcess5"/>
    <dgm:cxn modelId="{59EA10D7-CF15-4C3B-B365-7D8E946B1B50}" srcId="{51DB3485-0139-4CEA-9E04-29735F1A7F43}" destId="{4BEED87D-B778-47D7-8CBD-AE9EBBA4FC58}" srcOrd="1" destOrd="0" parTransId="{6C8B48A5-7EC1-402D-8502-F019705DA2A2}" sibTransId="{FC52922B-F64B-4A12-9E1E-F0AFADDF80F9}"/>
    <dgm:cxn modelId="{1D68D9FE-E27F-47FB-85EE-6B85E48910F4}" srcId="{51DB3485-0139-4CEA-9E04-29735F1A7F43}" destId="{7D6F03AC-D912-406C-A0CF-8FD36A5F0FB6}" srcOrd="0" destOrd="0" parTransId="{7A506BA1-C038-479D-B691-21DD123CAEF4}" sibTransId="{EB4DAEE9-9D9C-4714-9D63-2491681E1D89}"/>
    <dgm:cxn modelId="{EB8A21D6-CA9A-40F2-AD12-97FF4F6049D0}" type="presParOf" srcId="{1621578F-2BCA-4A2B-86CA-5953A97BA0C4}" destId="{1C9381E5-2F13-4BE4-A2CF-62B537ABB7DD}" srcOrd="0" destOrd="0" presId="urn:microsoft.com/office/officeart/2005/8/layout/vProcess5"/>
    <dgm:cxn modelId="{6DC0B5D4-7C4F-4967-B53A-39D1D7568ECB}" type="presParOf" srcId="{1621578F-2BCA-4A2B-86CA-5953A97BA0C4}" destId="{4BF291D0-49C7-4805-9079-C05E1A2512DB}" srcOrd="1" destOrd="0" presId="urn:microsoft.com/office/officeart/2005/8/layout/vProcess5"/>
    <dgm:cxn modelId="{A110F593-100C-4D11-9025-DA35F9EF7E5F}" type="presParOf" srcId="{1621578F-2BCA-4A2B-86CA-5953A97BA0C4}" destId="{63F22DDC-1492-472A-8F69-DDEEAF011341}" srcOrd="2" destOrd="0" presId="urn:microsoft.com/office/officeart/2005/8/layout/vProcess5"/>
    <dgm:cxn modelId="{AAC11BEF-0D28-467D-99CB-1520181D6F5A}" type="presParOf" srcId="{1621578F-2BCA-4A2B-86CA-5953A97BA0C4}" destId="{8894BBCE-FEA4-4086-B1AA-A04EB6CCD59F}" srcOrd="3" destOrd="0" presId="urn:microsoft.com/office/officeart/2005/8/layout/vProcess5"/>
    <dgm:cxn modelId="{BC50213E-4671-4930-ADBD-A9D4DB6F389F}" type="presParOf" srcId="{1621578F-2BCA-4A2B-86CA-5953A97BA0C4}" destId="{4919C8D5-76F5-4E34-835F-1F61B73504EC}" srcOrd="4" destOrd="0" presId="urn:microsoft.com/office/officeart/2005/8/layout/vProcess5"/>
    <dgm:cxn modelId="{0BC73A15-A266-41C7-9882-506247E16C48}" type="presParOf" srcId="{1621578F-2BCA-4A2B-86CA-5953A97BA0C4}" destId="{3DF7CF6E-B546-43C0-AE29-CCF358421B7A}" srcOrd="5" destOrd="0" presId="urn:microsoft.com/office/officeart/2005/8/layout/vProcess5"/>
    <dgm:cxn modelId="{6D261853-0DFF-4D2F-92AC-3F69A7061D6F}" type="presParOf" srcId="{1621578F-2BCA-4A2B-86CA-5953A97BA0C4}" destId="{67AF8E87-C87F-423C-9EAC-A5A3CD23F01D}" srcOrd="6" destOrd="0" presId="urn:microsoft.com/office/officeart/2005/8/layout/vProcess5"/>
    <dgm:cxn modelId="{D8319380-FCBB-40CD-B0AD-F3E49FBE57D0}" type="presParOf" srcId="{1621578F-2BCA-4A2B-86CA-5953A97BA0C4}" destId="{821F9D28-3046-4493-895F-AA9BD2CB2C6C}" srcOrd="7" destOrd="0" presId="urn:microsoft.com/office/officeart/2005/8/layout/vProcess5"/>
    <dgm:cxn modelId="{D08B4F3B-793D-4CC1-821B-0CE58984D4E0}" type="presParOf" srcId="{1621578F-2BCA-4A2B-86CA-5953A97BA0C4}" destId="{26463647-8F28-45F1-81EF-B4C7A8794E2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BBA05-E60C-4EEA-97DB-6EF67DE50E60}">
      <dsp:nvSpPr>
        <dsp:cNvPr id="0" name=""/>
        <dsp:cNvSpPr/>
      </dsp:nvSpPr>
      <dsp:spPr>
        <a:xfrm>
          <a:off x="1504941" y="0"/>
          <a:ext cx="3086095" cy="1714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i="0" kern="1200" baseline="0" dirty="0"/>
            <a:t>DVM-PICR-D.PROV.I (Interno) 015-2023</a:t>
          </a:r>
          <a:endParaRPr lang="en-US" sz="2600" b="1" i="0" kern="1200" baseline="0" dirty="0"/>
        </a:p>
      </dsp:txBody>
      <dsp:txXfrm>
        <a:off x="1555157" y="50216"/>
        <a:ext cx="2985663" cy="1614065"/>
      </dsp:txXfrm>
    </dsp:sp>
    <dsp:sp modelId="{582C4C14-5C37-4EE5-ACDB-DC6B728C6425}">
      <dsp:nvSpPr>
        <dsp:cNvPr id="0" name=""/>
        <dsp:cNvSpPr/>
      </dsp:nvSpPr>
      <dsp:spPr>
        <a:xfrm rot="5400000">
          <a:off x="2726521" y="1757359"/>
          <a:ext cx="642936" cy="7715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-5400000">
        <a:off x="2816533" y="1821653"/>
        <a:ext cx="462913" cy="450055"/>
      </dsp:txXfrm>
    </dsp:sp>
    <dsp:sp modelId="{0F53EAB4-7E5B-4B6C-9678-30E9B9AB831E}">
      <dsp:nvSpPr>
        <dsp:cNvPr id="0" name=""/>
        <dsp:cNvSpPr/>
      </dsp:nvSpPr>
      <dsp:spPr>
        <a:xfrm>
          <a:off x="1504941" y="2571745"/>
          <a:ext cx="3086095" cy="1714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DVM-PICR-D.PROV.I 007-2023</a:t>
          </a:r>
          <a:endParaRPr lang="en-US" sz="2600" kern="1200"/>
        </a:p>
      </dsp:txBody>
      <dsp:txXfrm>
        <a:off x="1555157" y="2621961"/>
        <a:ext cx="2985663" cy="1614065"/>
      </dsp:txXfrm>
    </dsp:sp>
    <dsp:sp modelId="{FAC4A5D3-9711-4D0C-A9C7-F03A1015B58E}">
      <dsp:nvSpPr>
        <dsp:cNvPr id="0" name=""/>
        <dsp:cNvSpPr/>
      </dsp:nvSpPr>
      <dsp:spPr>
        <a:xfrm rot="5400000">
          <a:off x="2726521" y="4329105"/>
          <a:ext cx="642936" cy="7715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-5400000">
        <a:off x="2816533" y="4393399"/>
        <a:ext cx="462913" cy="450055"/>
      </dsp:txXfrm>
    </dsp:sp>
    <dsp:sp modelId="{CD41FE22-64C3-46DF-8085-59AF3E11F341}">
      <dsp:nvSpPr>
        <dsp:cNvPr id="0" name=""/>
        <dsp:cNvSpPr/>
      </dsp:nvSpPr>
      <dsp:spPr>
        <a:xfrm>
          <a:off x="1504941" y="5143491"/>
          <a:ext cx="3086095" cy="1714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DVM-PICR-D.PROV.I 009-2023 </a:t>
          </a:r>
          <a:r>
            <a:rPr lang="es-ES" sz="2600" b="0" i="0" kern="1200" baseline="0"/>
            <a:t>	</a:t>
          </a:r>
          <a:endParaRPr lang="en-US" sz="2600" kern="1200"/>
        </a:p>
      </dsp:txBody>
      <dsp:txXfrm>
        <a:off x="1555157" y="5193707"/>
        <a:ext cx="2985663" cy="1614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20BE6-32A9-414B-8C13-90A3AC9D16EB}">
      <dsp:nvSpPr>
        <dsp:cNvPr id="0" name=""/>
        <dsp:cNvSpPr/>
      </dsp:nvSpPr>
      <dsp:spPr>
        <a:xfrm>
          <a:off x="114043" y="2407"/>
          <a:ext cx="2669588" cy="16017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Procedimiento especial de contratación, en virtud de acuerdos internacionales aprobados por la Asamblea Legislativa.</a:t>
          </a:r>
          <a:endParaRPr lang="en-US" sz="1800" kern="1200" dirty="0"/>
        </a:p>
      </dsp:txBody>
      <dsp:txXfrm>
        <a:off x="114043" y="2407"/>
        <a:ext cx="2669588" cy="1601753"/>
      </dsp:txXfrm>
    </dsp:sp>
    <dsp:sp modelId="{6A219381-87E8-475F-9A18-577E9396423C}">
      <dsp:nvSpPr>
        <dsp:cNvPr id="0" name=""/>
        <dsp:cNvSpPr/>
      </dsp:nvSpPr>
      <dsp:spPr>
        <a:xfrm>
          <a:off x="3050590" y="2407"/>
          <a:ext cx="2669588" cy="16017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Entes de derecho público </a:t>
          </a:r>
          <a:endParaRPr lang="en-US" sz="1800" b="1" kern="1200" dirty="0"/>
        </a:p>
      </dsp:txBody>
      <dsp:txXfrm>
        <a:off x="3050590" y="2407"/>
        <a:ext cx="2669588" cy="1601753"/>
      </dsp:txXfrm>
    </dsp:sp>
    <dsp:sp modelId="{CA9E59C3-C887-4E76-9454-12A413111B96}">
      <dsp:nvSpPr>
        <dsp:cNvPr id="0" name=""/>
        <dsp:cNvSpPr/>
      </dsp:nvSpPr>
      <dsp:spPr>
        <a:xfrm>
          <a:off x="5987137" y="2407"/>
          <a:ext cx="2669588" cy="16017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Proveedor único</a:t>
          </a:r>
          <a:endParaRPr lang="en-US" sz="1800" b="1" kern="1200" dirty="0"/>
        </a:p>
      </dsp:txBody>
      <dsp:txXfrm>
        <a:off x="5987137" y="2407"/>
        <a:ext cx="2669588" cy="1601753"/>
      </dsp:txXfrm>
    </dsp:sp>
    <dsp:sp modelId="{905CD3E2-1A12-4FD2-824B-8940BDEE53B7}">
      <dsp:nvSpPr>
        <dsp:cNvPr id="0" name=""/>
        <dsp:cNvSpPr/>
      </dsp:nvSpPr>
      <dsp:spPr>
        <a:xfrm>
          <a:off x="8923685" y="2407"/>
          <a:ext cx="2669588" cy="16017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El patrocinio y la contratación de medios de comunicación social </a:t>
          </a:r>
          <a:endParaRPr lang="en-US" sz="1800" b="1" kern="1200" dirty="0"/>
        </a:p>
      </dsp:txBody>
      <dsp:txXfrm>
        <a:off x="8923685" y="2407"/>
        <a:ext cx="2669588" cy="1601753"/>
      </dsp:txXfrm>
    </dsp:sp>
    <dsp:sp modelId="{BA5A52D2-5325-4809-9D97-3B42B913CACA}">
      <dsp:nvSpPr>
        <dsp:cNvPr id="0" name=""/>
        <dsp:cNvSpPr/>
      </dsp:nvSpPr>
      <dsp:spPr>
        <a:xfrm>
          <a:off x="114043" y="1871119"/>
          <a:ext cx="2669588" cy="16017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Contratación de capacitación abierta </a:t>
          </a:r>
          <a:endParaRPr lang="en-US" sz="1800" b="1" kern="1200" dirty="0"/>
        </a:p>
      </dsp:txBody>
      <dsp:txXfrm>
        <a:off x="114043" y="1871119"/>
        <a:ext cx="2669588" cy="1601753"/>
      </dsp:txXfrm>
    </dsp:sp>
    <dsp:sp modelId="{1539D921-AA4B-45D0-B781-A566DC8BDE72}">
      <dsp:nvSpPr>
        <dsp:cNvPr id="0" name=""/>
        <dsp:cNvSpPr/>
      </dsp:nvSpPr>
      <dsp:spPr>
        <a:xfrm>
          <a:off x="3050590" y="1871119"/>
          <a:ext cx="2669588" cy="16017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La contratación de numerario por parte del Banco Central de Costa Rica. </a:t>
          </a:r>
          <a:endParaRPr lang="en-US" sz="1800" kern="1200" dirty="0"/>
        </a:p>
      </dsp:txBody>
      <dsp:txXfrm>
        <a:off x="3050590" y="1871119"/>
        <a:ext cx="2669588" cy="1601753"/>
      </dsp:txXfrm>
    </dsp:sp>
    <dsp:sp modelId="{F62A8D38-5C83-408A-9203-DC90DE84F0F1}">
      <dsp:nvSpPr>
        <dsp:cNvPr id="0" name=""/>
        <dsp:cNvSpPr/>
      </dsp:nvSpPr>
      <dsp:spPr>
        <a:xfrm>
          <a:off x="5987137" y="1871119"/>
          <a:ext cx="2669588" cy="16017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Las compras realizadas con fondos de caja chica que sean indispensables e impostergables</a:t>
          </a:r>
          <a:endParaRPr lang="en-US" sz="1800" kern="1200" dirty="0"/>
        </a:p>
      </dsp:txBody>
      <dsp:txXfrm>
        <a:off x="5987137" y="1871119"/>
        <a:ext cx="2669588" cy="1601753"/>
      </dsp:txXfrm>
    </dsp:sp>
    <dsp:sp modelId="{8A442E9F-BC59-484C-BCF5-4153D9561D24}">
      <dsp:nvSpPr>
        <dsp:cNvPr id="0" name=""/>
        <dsp:cNvSpPr/>
      </dsp:nvSpPr>
      <dsp:spPr>
        <a:xfrm>
          <a:off x="8923685" y="1871119"/>
          <a:ext cx="2669588" cy="16017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Las alianzas estratégicas autorizadas</a:t>
          </a:r>
          <a:endParaRPr lang="en-US" sz="1800" kern="1200" dirty="0"/>
        </a:p>
      </dsp:txBody>
      <dsp:txXfrm>
        <a:off x="8923685" y="1871119"/>
        <a:ext cx="2669588" cy="1601753"/>
      </dsp:txXfrm>
    </dsp:sp>
    <dsp:sp modelId="{046FFEEF-09A9-469D-A8C2-547A1F045503}">
      <dsp:nvSpPr>
        <dsp:cNvPr id="0" name=""/>
        <dsp:cNvSpPr/>
      </dsp:nvSpPr>
      <dsp:spPr>
        <a:xfrm>
          <a:off x="3050590" y="3739831"/>
          <a:ext cx="2669588" cy="16017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La contratación de bienes o servicios artísticos, culturales e intelectuales </a:t>
          </a:r>
          <a:endParaRPr lang="en-US" sz="1800" kern="1200" dirty="0"/>
        </a:p>
      </dsp:txBody>
      <dsp:txXfrm>
        <a:off x="3050590" y="3739831"/>
        <a:ext cx="2669588" cy="1601753"/>
      </dsp:txXfrm>
    </dsp:sp>
    <dsp:sp modelId="{7F8D11C4-FAB6-4B80-BD57-F439FD63C91F}">
      <dsp:nvSpPr>
        <dsp:cNvPr id="0" name=""/>
        <dsp:cNvSpPr/>
      </dsp:nvSpPr>
      <dsp:spPr>
        <a:xfrm>
          <a:off x="5987137" y="3739831"/>
          <a:ext cx="2669588" cy="16017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Reparaciones indeterminadas </a:t>
          </a:r>
          <a:endParaRPr lang="en-US" sz="1800" kern="1200" dirty="0"/>
        </a:p>
      </dsp:txBody>
      <dsp:txXfrm>
        <a:off x="5987137" y="3739831"/>
        <a:ext cx="2669588" cy="16017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861D3-D286-4795-A26C-0252DF38F009}">
      <dsp:nvSpPr>
        <dsp:cNvPr id="0" name=""/>
        <dsp:cNvSpPr/>
      </dsp:nvSpPr>
      <dsp:spPr>
        <a:xfrm>
          <a:off x="0" y="368510"/>
          <a:ext cx="3103244" cy="18619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000" b="1" kern="1200" dirty="0"/>
            <a:t>Decisión administrativa ACTO MOTIVADO</a:t>
          </a:r>
          <a:endParaRPr lang="en-US" sz="3000" b="1" kern="1200" dirty="0"/>
        </a:p>
      </dsp:txBody>
      <dsp:txXfrm>
        <a:off x="0" y="368510"/>
        <a:ext cx="3103244" cy="1861947"/>
      </dsp:txXfrm>
    </dsp:sp>
    <dsp:sp modelId="{6665F180-9473-42F5-B094-0DC03FC280EE}">
      <dsp:nvSpPr>
        <dsp:cNvPr id="0" name=""/>
        <dsp:cNvSpPr/>
      </dsp:nvSpPr>
      <dsp:spPr>
        <a:xfrm>
          <a:off x="3413569" y="368510"/>
          <a:ext cx="3103244" cy="1861947"/>
        </a:xfrm>
        <a:prstGeom prst="rect">
          <a:avLst/>
        </a:prstGeom>
        <a:gradFill rotWithShape="0">
          <a:gsLst>
            <a:gs pos="0">
              <a:schemeClr val="accent5">
                <a:hueOff val="1502676"/>
                <a:satOff val="-6595"/>
                <a:lumOff val="196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1502676"/>
                <a:satOff val="-6595"/>
                <a:lumOff val="196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1502676"/>
                <a:satOff val="-6595"/>
                <a:lumOff val="196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000" b="1" kern="1200"/>
            <a:t>Informes técnicos, legales y financieros</a:t>
          </a:r>
          <a:endParaRPr lang="en-US" sz="3000" b="1" kern="1200"/>
        </a:p>
      </dsp:txBody>
      <dsp:txXfrm>
        <a:off x="3413569" y="368510"/>
        <a:ext cx="3103244" cy="1861947"/>
      </dsp:txXfrm>
    </dsp:sp>
    <dsp:sp modelId="{D92AA810-BC49-4C6F-B5AF-653C121DAADB}">
      <dsp:nvSpPr>
        <dsp:cNvPr id="0" name=""/>
        <dsp:cNvSpPr/>
      </dsp:nvSpPr>
      <dsp:spPr>
        <a:xfrm>
          <a:off x="6827139" y="368510"/>
          <a:ext cx="3103244" cy="1861947"/>
        </a:xfrm>
        <a:prstGeom prst="rect">
          <a:avLst/>
        </a:prstGeom>
        <a:gradFill rotWithShape="0">
          <a:gsLst>
            <a:gs pos="0">
              <a:schemeClr val="accent5">
                <a:hueOff val="3005351"/>
                <a:satOff val="-13190"/>
                <a:lumOff val="392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3005351"/>
                <a:satOff val="-13190"/>
                <a:lumOff val="392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3005351"/>
                <a:satOff val="-13190"/>
                <a:lumOff val="392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000" b="1" kern="1200"/>
            <a:t>Sondeo y/o estudio de mercado</a:t>
          </a:r>
          <a:endParaRPr lang="en-US" sz="3000" b="1" kern="1200"/>
        </a:p>
      </dsp:txBody>
      <dsp:txXfrm>
        <a:off x="6827139" y="368510"/>
        <a:ext cx="3103244" cy="1861947"/>
      </dsp:txXfrm>
    </dsp:sp>
    <dsp:sp modelId="{DB2ED8B2-BC81-4628-89C4-F2E9843416A7}">
      <dsp:nvSpPr>
        <dsp:cNvPr id="0" name=""/>
        <dsp:cNvSpPr/>
      </dsp:nvSpPr>
      <dsp:spPr>
        <a:xfrm>
          <a:off x="1706784" y="2540781"/>
          <a:ext cx="3103244" cy="1861947"/>
        </a:xfrm>
        <a:prstGeom prst="rect">
          <a:avLst/>
        </a:prstGeom>
        <a:gradFill rotWithShape="0">
          <a:gsLst>
            <a:gs pos="0">
              <a:schemeClr val="accent5">
                <a:hueOff val="4508027"/>
                <a:satOff val="-19785"/>
                <a:lumOff val="588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4508027"/>
                <a:satOff val="-19785"/>
                <a:lumOff val="588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4508027"/>
                <a:satOff val="-19785"/>
                <a:lumOff val="588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000" b="1" kern="1200"/>
            <a:t>Monto total por contratar</a:t>
          </a:r>
          <a:endParaRPr lang="en-US" sz="3000" b="1" kern="1200"/>
        </a:p>
      </dsp:txBody>
      <dsp:txXfrm>
        <a:off x="1706784" y="2540781"/>
        <a:ext cx="3103244" cy="1861947"/>
      </dsp:txXfrm>
    </dsp:sp>
    <dsp:sp modelId="{330230BE-A348-40E3-9257-687E14243324}">
      <dsp:nvSpPr>
        <dsp:cNvPr id="0" name=""/>
        <dsp:cNvSpPr/>
      </dsp:nvSpPr>
      <dsp:spPr>
        <a:xfrm>
          <a:off x="5120354" y="2540781"/>
          <a:ext cx="3103244" cy="1861947"/>
        </a:xfrm>
        <a:prstGeom prst="rect">
          <a:avLst/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6010703"/>
                <a:satOff val="-26380"/>
                <a:lumOff val="784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000" b="1" kern="1200"/>
            <a:t>Propuesta pliego de condiciones</a:t>
          </a:r>
          <a:endParaRPr lang="en-US" sz="3000" b="1" kern="1200"/>
        </a:p>
      </dsp:txBody>
      <dsp:txXfrm>
        <a:off x="5120354" y="2540781"/>
        <a:ext cx="3103244" cy="18619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5FB1B-E007-4CB4-852A-733716A4369F}">
      <dsp:nvSpPr>
        <dsp:cNvPr id="0" name=""/>
        <dsp:cNvSpPr/>
      </dsp:nvSpPr>
      <dsp:spPr>
        <a:xfrm>
          <a:off x="1165167" y="1805"/>
          <a:ext cx="3738080" cy="22428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500" b="1" kern="1200"/>
            <a:t>Factura proforma u oferta económica</a:t>
          </a:r>
          <a:endParaRPr lang="en-US" sz="2500" b="1" kern="1200"/>
        </a:p>
      </dsp:txBody>
      <dsp:txXfrm>
        <a:off x="1165167" y="1805"/>
        <a:ext cx="3738080" cy="2242848"/>
      </dsp:txXfrm>
    </dsp:sp>
    <dsp:sp modelId="{0424F761-E8D5-4CC6-8703-F76B10985761}">
      <dsp:nvSpPr>
        <dsp:cNvPr id="0" name=""/>
        <dsp:cNvSpPr/>
      </dsp:nvSpPr>
      <dsp:spPr>
        <a:xfrm>
          <a:off x="5277055" y="1805"/>
          <a:ext cx="3738080" cy="22428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/>
            <a:t>El oferente debe encontrarse inscrito en el registro de proveedores del sistema digital unificado</a:t>
          </a:r>
          <a:endParaRPr lang="en-US" sz="2500" b="1" kern="1200"/>
        </a:p>
      </dsp:txBody>
      <dsp:txXfrm>
        <a:off x="5277055" y="1805"/>
        <a:ext cx="3738080" cy="2242848"/>
      </dsp:txXfrm>
    </dsp:sp>
    <dsp:sp modelId="{AB506521-0A1F-4A19-9A86-6B88153B14A1}">
      <dsp:nvSpPr>
        <dsp:cNvPr id="0" name=""/>
        <dsp:cNvSpPr/>
      </dsp:nvSpPr>
      <dsp:spPr>
        <a:xfrm>
          <a:off x="3221111" y="2618461"/>
          <a:ext cx="3738080" cy="22428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/>
            <a:t>El oferente debe estar al día con el pago de sus obligaciones</a:t>
          </a:r>
          <a:endParaRPr lang="en-US" sz="2500" b="1" kern="1200"/>
        </a:p>
      </dsp:txBody>
      <dsp:txXfrm>
        <a:off x="3221111" y="2618461"/>
        <a:ext cx="3738080" cy="22428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27855-74C0-49C4-8191-1AC9AC0D0593}">
      <dsp:nvSpPr>
        <dsp:cNvPr id="0" name=""/>
        <dsp:cNvSpPr/>
      </dsp:nvSpPr>
      <dsp:spPr>
        <a:xfrm>
          <a:off x="0" y="4193"/>
          <a:ext cx="11392524" cy="6697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003BF-D777-48B4-B141-3B20CB9396D9}">
      <dsp:nvSpPr>
        <dsp:cNvPr id="0" name=""/>
        <dsp:cNvSpPr/>
      </dsp:nvSpPr>
      <dsp:spPr>
        <a:xfrm>
          <a:off x="202592" y="154881"/>
          <a:ext cx="368710" cy="3683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F38FE-3FDD-4CD2-8E71-4A4D59EDEF89}">
      <dsp:nvSpPr>
        <dsp:cNvPr id="0" name=""/>
        <dsp:cNvSpPr/>
      </dsp:nvSpPr>
      <dsp:spPr>
        <a:xfrm>
          <a:off x="773895" y="4193"/>
          <a:ext cx="10595188" cy="711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309" tIns="75309" rIns="75309" bIns="7530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b="1" kern="1200" dirty="0"/>
            <a:t>Objeto contractual se encuentre dentro de las facultades legales del ente a contratar</a:t>
          </a:r>
          <a:r>
            <a:rPr lang="es-CR" sz="1900" kern="1200" dirty="0"/>
            <a:t>.</a:t>
          </a:r>
          <a:endParaRPr lang="en-US" sz="1900" kern="1200" dirty="0"/>
        </a:p>
      </dsp:txBody>
      <dsp:txXfrm>
        <a:off x="773895" y="4193"/>
        <a:ext cx="10595188" cy="711585"/>
      </dsp:txXfrm>
    </dsp:sp>
    <dsp:sp modelId="{8B531871-B9AE-4A98-B9A3-9AEFD62AC02B}">
      <dsp:nvSpPr>
        <dsp:cNvPr id="0" name=""/>
        <dsp:cNvSpPr/>
      </dsp:nvSpPr>
      <dsp:spPr>
        <a:xfrm>
          <a:off x="0" y="893675"/>
          <a:ext cx="11392524" cy="6697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223E1-AED3-4DCA-9AE7-288FE4D34191}">
      <dsp:nvSpPr>
        <dsp:cNvPr id="0" name=""/>
        <dsp:cNvSpPr/>
      </dsp:nvSpPr>
      <dsp:spPr>
        <a:xfrm>
          <a:off x="202592" y="1044363"/>
          <a:ext cx="368710" cy="3683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6D369-80A9-4B33-AD7E-2F0F5A63A42B}">
      <dsp:nvSpPr>
        <dsp:cNvPr id="0" name=""/>
        <dsp:cNvSpPr/>
      </dsp:nvSpPr>
      <dsp:spPr>
        <a:xfrm>
          <a:off x="773895" y="893675"/>
          <a:ext cx="10595188" cy="711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309" tIns="75309" rIns="75309" bIns="7530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b="1" kern="1200" dirty="0"/>
            <a:t>Acreditar la idoneidad del ente público en relación con el objeto que se desea contratar</a:t>
          </a:r>
          <a:r>
            <a:rPr lang="es-CR" sz="1900" kern="1200" dirty="0"/>
            <a:t>.</a:t>
          </a:r>
          <a:endParaRPr lang="en-US" sz="1900" kern="1200" dirty="0"/>
        </a:p>
      </dsp:txBody>
      <dsp:txXfrm>
        <a:off x="773895" y="893675"/>
        <a:ext cx="10595188" cy="711585"/>
      </dsp:txXfrm>
    </dsp:sp>
    <dsp:sp modelId="{D1AD20E5-D74D-48D2-8164-A99DBCD44D16}">
      <dsp:nvSpPr>
        <dsp:cNvPr id="0" name=""/>
        <dsp:cNvSpPr/>
      </dsp:nvSpPr>
      <dsp:spPr>
        <a:xfrm>
          <a:off x="0" y="1783157"/>
          <a:ext cx="11392524" cy="6697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3D772-6361-470E-B62F-07438DC6FBDF}">
      <dsp:nvSpPr>
        <dsp:cNvPr id="0" name=""/>
        <dsp:cNvSpPr/>
      </dsp:nvSpPr>
      <dsp:spPr>
        <a:xfrm>
          <a:off x="202592" y="1933845"/>
          <a:ext cx="368710" cy="3683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820A1-D2B7-4B05-A2C7-572A24A18519}">
      <dsp:nvSpPr>
        <dsp:cNvPr id="0" name=""/>
        <dsp:cNvSpPr/>
      </dsp:nvSpPr>
      <dsp:spPr>
        <a:xfrm>
          <a:off x="773895" y="1783157"/>
          <a:ext cx="10595188" cy="711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309" tIns="75309" rIns="75309" bIns="7530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b="1" kern="1200" dirty="0"/>
            <a:t>Garantizar que la entidad contratada realice al menos un setenta por ciento (70%) de la prestación del objeto contractual.</a:t>
          </a:r>
          <a:endParaRPr lang="en-US" sz="2000" b="1" kern="1200" dirty="0"/>
        </a:p>
      </dsp:txBody>
      <dsp:txXfrm>
        <a:off x="773895" y="1783157"/>
        <a:ext cx="10595188" cy="711585"/>
      </dsp:txXfrm>
    </dsp:sp>
    <dsp:sp modelId="{3C848F6E-8F83-4633-98AA-126A4844FC94}">
      <dsp:nvSpPr>
        <dsp:cNvPr id="0" name=""/>
        <dsp:cNvSpPr/>
      </dsp:nvSpPr>
      <dsp:spPr>
        <a:xfrm>
          <a:off x="0" y="2672639"/>
          <a:ext cx="11392524" cy="6697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F5114-3FA2-4E3F-ABBF-589A06BB69C1}">
      <dsp:nvSpPr>
        <dsp:cNvPr id="0" name=""/>
        <dsp:cNvSpPr/>
      </dsp:nvSpPr>
      <dsp:spPr>
        <a:xfrm>
          <a:off x="202592" y="2823327"/>
          <a:ext cx="368710" cy="3683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C24AC-E6FF-46A6-B557-46FDAC1AFC90}">
      <dsp:nvSpPr>
        <dsp:cNvPr id="0" name=""/>
        <dsp:cNvSpPr/>
      </dsp:nvSpPr>
      <dsp:spPr>
        <a:xfrm>
          <a:off x="773895" y="2672639"/>
          <a:ext cx="10595188" cy="711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309" tIns="75309" rIns="75309" bIns="7530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b="1" kern="1200" dirty="0"/>
            <a:t>Garantizar que las contrataciones con terceros estén referidas únicamente a cuestiones especializadas   y   accesorias. </a:t>
          </a:r>
          <a:endParaRPr lang="en-US" sz="2000" b="1" kern="1200" dirty="0"/>
        </a:p>
      </dsp:txBody>
      <dsp:txXfrm>
        <a:off x="773895" y="2672639"/>
        <a:ext cx="10595188" cy="711585"/>
      </dsp:txXfrm>
    </dsp:sp>
    <dsp:sp modelId="{CA132905-BFF8-4667-88EE-E301331608A5}">
      <dsp:nvSpPr>
        <dsp:cNvPr id="0" name=""/>
        <dsp:cNvSpPr/>
      </dsp:nvSpPr>
      <dsp:spPr>
        <a:xfrm>
          <a:off x="0" y="3562121"/>
          <a:ext cx="11392524" cy="6697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441C7-99E6-4DFF-AEF5-48F7A969AEDF}">
      <dsp:nvSpPr>
        <dsp:cNvPr id="0" name=""/>
        <dsp:cNvSpPr/>
      </dsp:nvSpPr>
      <dsp:spPr>
        <a:xfrm>
          <a:off x="202592" y="3712809"/>
          <a:ext cx="368710" cy="36835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5817B-B0DB-4879-BE0F-1E344C694C5C}">
      <dsp:nvSpPr>
        <dsp:cNvPr id="0" name=""/>
        <dsp:cNvSpPr/>
      </dsp:nvSpPr>
      <dsp:spPr>
        <a:xfrm>
          <a:off x="773895" y="3562121"/>
          <a:ext cx="10595188" cy="711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309" tIns="75309" rIns="75309" bIns="7530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b="1" kern="1200" dirty="0"/>
            <a:t>Definir técnicamente, en el pliego de condiciones, el objeto a contratar.</a:t>
          </a:r>
          <a:endParaRPr lang="en-US" sz="2000" b="1" kern="1200" dirty="0"/>
        </a:p>
      </dsp:txBody>
      <dsp:txXfrm>
        <a:off x="773895" y="3562121"/>
        <a:ext cx="10595188" cy="711585"/>
      </dsp:txXfrm>
    </dsp:sp>
    <dsp:sp modelId="{688FA51B-2415-4F6D-A120-B2B75781F23D}">
      <dsp:nvSpPr>
        <dsp:cNvPr id="0" name=""/>
        <dsp:cNvSpPr/>
      </dsp:nvSpPr>
      <dsp:spPr>
        <a:xfrm>
          <a:off x="0" y="4451603"/>
          <a:ext cx="11392524" cy="6697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D3152-6A8E-49B6-8FF8-3EAC95E67307}">
      <dsp:nvSpPr>
        <dsp:cNvPr id="0" name=""/>
        <dsp:cNvSpPr/>
      </dsp:nvSpPr>
      <dsp:spPr>
        <a:xfrm>
          <a:off x="202592" y="4602292"/>
          <a:ext cx="368710" cy="36835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6DFDC-0634-4844-8F2A-1BECD8B96CCB}">
      <dsp:nvSpPr>
        <dsp:cNvPr id="0" name=""/>
        <dsp:cNvSpPr/>
      </dsp:nvSpPr>
      <dsp:spPr>
        <a:xfrm>
          <a:off x="773895" y="4451603"/>
          <a:ext cx="10595188" cy="711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309" tIns="75309" rIns="75309" bIns="7530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b="1" kern="1200" dirty="0"/>
            <a:t>Realizar un estudio de mercado</a:t>
          </a:r>
          <a:r>
            <a:rPr lang="es-CR" sz="1900" kern="1200" dirty="0"/>
            <a:t>. </a:t>
          </a:r>
          <a:endParaRPr lang="en-US" sz="1900" kern="1200" dirty="0"/>
        </a:p>
      </dsp:txBody>
      <dsp:txXfrm>
        <a:off x="773895" y="4451603"/>
        <a:ext cx="10595188" cy="7115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291D0-49C7-4805-9079-C05E1A2512DB}">
      <dsp:nvSpPr>
        <dsp:cNvPr id="0" name=""/>
        <dsp:cNvSpPr/>
      </dsp:nvSpPr>
      <dsp:spPr>
        <a:xfrm>
          <a:off x="0" y="0"/>
          <a:ext cx="9288018" cy="1389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700" kern="1200" dirty="0"/>
            <a:t>Difusión de mensajes de gestión institucional : avisos al público meta</a:t>
          </a:r>
          <a:endParaRPr lang="en-US" sz="2700" kern="1200" dirty="0"/>
        </a:p>
      </dsp:txBody>
      <dsp:txXfrm>
        <a:off x="40708" y="40708"/>
        <a:ext cx="7788221" cy="1308472"/>
      </dsp:txXfrm>
    </dsp:sp>
    <dsp:sp modelId="{63F22DDC-1492-472A-8F69-DDEEAF011341}">
      <dsp:nvSpPr>
        <dsp:cNvPr id="0" name=""/>
        <dsp:cNvSpPr/>
      </dsp:nvSpPr>
      <dsp:spPr>
        <a:xfrm>
          <a:off x="819530" y="1621535"/>
          <a:ext cx="9288018" cy="1389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700" kern="1200" dirty="0"/>
            <a:t>Plan de medios: pautas a seguir para selección de medios, público meta, necesidades, franja horaria, estrategias, entre otros</a:t>
          </a:r>
          <a:endParaRPr lang="en-US" sz="2700" kern="1200" dirty="0"/>
        </a:p>
      </dsp:txBody>
      <dsp:txXfrm>
        <a:off x="860238" y="1662243"/>
        <a:ext cx="7483643" cy="1308472"/>
      </dsp:txXfrm>
    </dsp:sp>
    <dsp:sp modelId="{8894BBCE-FEA4-4086-B1AA-A04EB6CCD59F}">
      <dsp:nvSpPr>
        <dsp:cNvPr id="0" name=""/>
        <dsp:cNvSpPr/>
      </dsp:nvSpPr>
      <dsp:spPr>
        <a:xfrm>
          <a:off x="1639061" y="3243071"/>
          <a:ext cx="9288018" cy="1389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700" kern="1200" dirty="0"/>
            <a:t>Agencias de publicidad: procedimientos ordinarios</a:t>
          </a:r>
          <a:endParaRPr lang="en-US" sz="2700" kern="1200" dirty="0"/>
        </a:p>
      </dsp:txBody>
      <dsp:txXfrm>
        <a:off x="1679769" y="3283779"/>
        <a:ext cx="7483643" cy="1308472"/>
      </dsp:txXfrm>
    </dsp:sp>
    <dsp:sp modelId="{4919C8D5-76F5-4E34-835F-1F61B73504EC}">
      <dsp:nvSpPr>
        <dsp:cNvPr id="0" name=""/>
        <dsp:cNvSpPr/>
      </dsp:nvSpPr>
      <dsp:spPr>
        <a:xfrm>
          <a:off x="8384590" y="1053998"/>
          <a:ext cx="903427" cy="9034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587861" y="1053998"/>
        <a:ext cx="496885" cy="679829"/>
      </dsp:txXfrm>
    </dsp:sp>
    <dsp:sp modelId="{3DF7CF6E-B546-43C0-AE29-CCF358421B7A}">
      <dsp:nvSpPr>
        <dsp:cNvPr id="0" name=""/>
        <dsp:cNvSpPr/>
      </dsp:nvSpPr>
      <dsp:spPr>
        <a:xfrm>
          <a:off x="9204121" y="2666268"/>
          <a:ext cx="903427" cy="9034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407392" y="2666268"/>
        <a:ext cx="496885" cy="679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4512F-B539-49F5-9BA6-720C7E323122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923F3-E832-44E6-81A9-E3F3E815339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4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err="1"/>
              <a:t>gfgsdhshhag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923F3-E832-44E6-81A9-E3F3E815339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43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" marR="50165" algn="just">
              <a:lnSpc>
                <a:spcPct val="150000"/>
              </a:lnSpc>
              <a:spcAft>
                <a:spcPts val="800"/>
              </a:spcAft>
            </a:pPr>
            <a:r>
              <a:rPr lang="es-CR" sz="1800" b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b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b="1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b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b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s-CR" sz="1800" b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b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es-CR" sz="1800" b="1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b="1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</a:t>
            </a:r>
            <a:r>
              <a:rPr lang="es-CR" sz="1800" b="1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b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b="1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b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s</a:t>
            </a:r>
            <a:r>
              <a:rPr lang="es-CR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al.</a:t>
            </a:r>
            <a:r>
              <a:rPr lang="es-CR" sz="1800" b="1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ord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de comu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CR" sz="1800" spc="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ex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 ú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nstituc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ecta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con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zar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cu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g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os,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atend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nstituc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os.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zarse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pr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en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ey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eral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y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800"/>
              </a:lnSpc>
              <a:spcBef>
                <a:spcPts val="5"/>
              </a:spcBef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" marR="50165" algn="just">
              <a:lnSpc>
                <a:spcPct val="150000"/>
              </a:lnSpc>
              <a:spcAft>
                <a:spcPts val="800"/>
              </a:spcAft>
            </a:pPr>
            <a:r>
              <a:rPr lang="es-CR" sz="1800" b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b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b="1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b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b="1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CR" sz="1800" b="1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CR" sz="1800" b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s-CR" sz="1800" b="1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CR" sz="1800" b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cios</a:t>
            </a:r>
            <a:r>
              <a:rPr lang="es-CR" sz="1800" b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b="1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lang="es-CR" sz="1800" b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b="1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b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b="1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b="1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b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s-CR" sz="1800" b="1" spc="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ord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s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ca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ntend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és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en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h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nv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al 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g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amada en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ntua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cump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nstituc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es.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 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otiv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acred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sati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dmi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ecí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 y progr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s,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 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servar</a:t>
            </a:r>
            <a:r>
              <a:rPr lang="es-CR" sz="18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-7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-7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-7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800" spc="-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eral</a:t>
            </a:r>
            <a:r>
              <a:rPr lang="es-CR" sz="1800" spc="-7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-7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-7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923F3-E832-44E6-81A9-E3F3E81533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7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" marR="50800" algn="just">
              <a:lnSpc>
                <a:spcPct val="150000"/>
              </a:lnSpc>
              <a:spcAft>
                <a:spcPts val="800"/>
              </a:spcAft>
            </a:pPr>
            <a:r>
              <a:rPr lang="es-CR" sz="1800" b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b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b="1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b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b="1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b="1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CR" sz="1800" b="1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CR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cion</a:t>
            </a:r>
            <a:r>
              <a:rPr lang="es-CR" sz="1800" b="1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b="1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b="1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b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b="1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es-CR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b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b="1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b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b="1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b="1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ordin</a:t>
            </a:r>
            <a:r>
              <a:rPr lang="es-CR" sz="1800" b="1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b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CR" sz="18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de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proced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os,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ar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eral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ca.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de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exc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2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800" spc="19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CR" sz="1800" spc="20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2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2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19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CR" sz="1800" spc="2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2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s-CR" sz="1800" spc="20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s-CR" sz="1800" spc="2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" marR="52705" algn="just">
              <a:lnSpc>
                <a:spcPct val="151000"/>
              </a:lnSpc>
              <a:spcBef>
                <a:spcPts val="380"/>
              </a:spcBef>
              <a:spcAft>
                <a:spcPts val="800"/>
              </a:spcAft>
            </a:pPr>
            <a:b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ue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el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exc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de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ap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y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en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si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750"/>
              </a:lnSpc>
              <a:spcBef>
                <a:spcPts val="25"/>
              </a:spcBef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" marR="51435" algn="just">
              <a:lnSpc>
                <a:spcPct val="150000"/>
              </a:lnSpc>
              <a:spcAft>
                <a:spcPts val="800"/>
              </a:spcAft>
            </a:pP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s-CR" sz="1800" spc="-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s-CR" sz="18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CR" sz="18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800" spc="-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arse</a:t>
            </a:r>
            <a:r>
              <a:rPr lang="es-CR" sz="1800" spc="-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s-CR" sz="18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s-CR" sz="18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8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eral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ca.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de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s-CR" sz="18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s-CR" sz="18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s-CR" sz="18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CR" sz="1800" spc="8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caso de 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se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orecerá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co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so, no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excepc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923F3-E832-44E6-81A9-E3F3E815339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9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err="1"/>
              <a:t>gfgsdhshhag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923F3-E832-44E6-81A9-E3F3E81533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301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923F3-E832-44E6-81A9-E3F3E81533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94080" marR="1803400" algn="just">
              <a:lnSpc>
                <a:spcPct val="107000"/>
              </a:lnSpc>
              <a:spcBef>
                <a:spcPts val="120"/>
              </a:spcBef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A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TÍCU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O 4- </a:t>
            </a:r>
            <a:r>
              <a:rPr lang="es-CR" sz="1800" spc="-2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equerimientos gene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ales pa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a el uso de las 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x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cepciones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  <a:spcBef>
                <a:spcPts val="85"/>
              </a:spcBef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4080" marR="1367155" algn="just">
              <a:lnSpc>
                <a:spcPct val="107000"/>
              </a:lnSpc>
              <a:spcAft>
                <a:spcPts val="800"/>
              </a:spcAft>
            </a:pPr>
            <a:r>
              <a:rPr lang="es-CR" sz="1800" spc="-2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a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a el uso de 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x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cepciones se deberán cumplir los siguientes requerimientos: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30"/>
              </a:spcBef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4080" marR="786130" algn="just">
              <a:lnSpc>
                <a:spcPts val="1200"/>
              </a:lnSpc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a) Contar con la decisión inicial dictada por el je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arca de la institución o quien él delegue.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4080" marR="781050" algn="just">
              <a:lnSpc>
                <a:spcPts val="1200"/>
              </a:lnSpc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b) Acreditar la procedencia de utilizar la 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x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cepción respecti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v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a, dejando constancia de los moti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v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os legales, técnicos y financieros que hacen de esta vía la mejor pa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a la satisfacción del interés públic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4080" marR="781050" algn="just">
              <a:lnSpc>
                <a:spcPts val="1200"/>
              </a:lnSpc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c)</a:t>
            </a:r>
            <a:r>
              <a:rPr lang="es-CR" sz="1800" spc="12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spc="-2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ealiza</a:t>
            </a:r>
            <a:r>
              <a:rPr lang="es-CR" sz="1800" spc="-14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,</a:t>
            </a:r>
            <a:r>
              <a:rPr lang="es-CR" sz="1800" spc="12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cuando</a:t>
            </a:r>
            <a:r>
              <a:rPr lang="es-CR" sz="1800" spc="12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corresponda,</a:t>
            </a:r>
            <a:r>
              <a:rPr lang="es-CR" sz="1800" spc="12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un</a:t>
            </a:r>
            <a:r>
              <a:rPr lang="es-CR" sz="1800" spc="12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sondeo</a:t>
            </a:r>
            <a:r>
              <a:rPr lang="es-CR" sz="1800" spc="12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o</a:t>
            </a:r>
            <a:r>
              <a:rPr lang="es-CR" sz="1800" spc="12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un</a:t>
            </a:r>
            <a:r>
              <a:rPr lang="es-CR" sz="1800" spc="12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estudio</a:t>
            </a:r>
            <a:r>
              <a:rPr lang="es-CR" sz="1800" spc="12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de</a:t>
            </a:r>
            <a:r>
              <a:rPr lang="es-CR" sz="1800" spc="12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mercado</a:t>
            </a:r>
            <a:r>
              <a:rPr lang="es-CR" sz="1800" spc="12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que</a:t>
            </a:r>
            <a:r>
              <a:rPr lang="es-CR" sz="1800" spc="12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considere los potenciales oferentes idóneos del objeto que se pretende cont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ata</a:t>
            </a:r>
            <a:r>
              <a:rPr lang="es-CR" sz="1800" spc="-14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marR="782320" indent="449580">
              <a:lnSpc>
                <a:spcPts val="1200"/>
              </a:lnSpc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Los</a:t>
            </a:r>
            <a:r>
              <a:rPr lang="es-CR" sz="1800" spc="10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requerimientos</a:t>
            </a:r>
            <a:r>
              <a:rPr lang="es-CR" sz="1800" spc="10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específicos</a:t>
            </a:r>
            <a:r>
              <a:rPr lang="es-CR" sz="1800" spc="10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pa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a</a:t>
            </a:r>
            <a:r>
              <a:rPr lang="es-CR" sz="1800" spc="10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la</a:t>
            </a:r>
            <a:r>
              <a:rPr lang="es-CR" sz="1800" spc="10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aplicación</a:t>
            </a:r>
            <a:r>
              <a:rPr lang="es-CR" sz="1800" spc="10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de</a:t>
            </a:r>
            <a:r>
              <a:rPr lang="es-CR" sz="1800" spc="10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las</a:t>
            </a:r>
            <a:r>
              <a:rPr lang="es-CR" sz="1800" spc="10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x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cepciones</a:t>
            </a:r>
            <a:r>
              <a:rPr lang="es-CR" sz="1800" spc="10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serán</a:t>
            </a:r>
            <a:r>
              <a:rPr lang="es-CR" sz="1800" spc="10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regulados en el reglamento de esta le</a:t>
            </a:r>
            <a:r>
              <a:rPr lang="es-CR" sz="1800" spc="-9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y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marR="785495" indent="449580">
              <a:lnSpc>
                <a:spcPts val="1200"/>
              </a:lnSpc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En</a:t>
            </a:r>
            <a:r>
              <a:rPr lang="es-CR" sz="1800" spc="9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el</a:t>
            </a:r>
            <a:r>
              <a:rPr lang="es-CR" sz="1800" spc="9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sistema</a:t>
            </a:r>
            <a:r>
              <a:rPr lang="es-CR" sz="1800" spc="9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digital</a:t>
            </a:r>
            <a:r>
              <a:rPr lang="es-CR" sz="1800" spc="9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unificado</a:t>
            </a:r>
            <a:r>
              <a:rPr lang="es-CR" sz="1800" spc="9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deberá</a:t>
            </a:r>
            <a:r>
              <a:rPr lang="es-CR" sz="1800" spc="9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constar</a:t>
            </a:r>
            <a:r>
              <a:rPr lang="es-CR" sz="1800" spc="9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un</a:t>
            </a:r>
            <a:r>
              <a:rPr lang="es-CR" sz="1800" spc="9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registro</a:t>
            </a:r>
            <a:r>
              <a:rPr lang="es-CR" sz="1800" spc="9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del</a:t>
            </a:r>
            <a:r>
              <a:rPr lang="es-CR" sz="1800" spc="9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uso</a:t>
            </a:r>
            <a:r>
              <a:rPr lang="es-CR" sz="1800" spc="9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de</a:t>
            </a:r>
            <a:r>
              <a:rPr lang="es-CR" sz="1800" spc="9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las</a:t>
            </a:r>
            <a:r>
              <a:rPr lang="es-CR" sz="1800" spc="9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x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cepciones que realice cada Administ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ación, el cual deberá estar disponible pa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a la consulta ciudadana.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923F3-E832-44E6-81A9-E3F3E81533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03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1970" marR="50165" indent="-228600" algn="just">
              <a:lnSpc>
                <a:spcPct val="150000"/>
              </a:lnSpc>
              <a:spcAft>
                <a:spcPts val="800"/>
              </a:spcAft>
            </a:pP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ue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s-CR" sz="1800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 de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su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nstituc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1970" marR="52070" indent="-228600" algn="just">
              <a:lnSpc>
                <a:spcPct val="149000"/>
              </a:lnSpc>
              <a:spcBef>
                <a:spcPts val="15"/>
              </a:spcBef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s-CR" sz="1800" spc="2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9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s-CR" sz="1800" spc="8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lang="es-CR" sz="1800" spc="8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nfo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9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es,</a:t>
            </a:r>
            <a:r>
              <a:rPr lang="es-CR" sz="1800" spc="8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s-CR" sz="18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800" spc="8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eros, el</a:t>
            </a:r>
            <a:r>
              <a:rPr lang="es-CR" sz="1800" spc="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uso</a:t>
            </a:r>
            <a:r>
              <a:rPr lang="es-CR" sz="1800" spc="30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30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30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pción</a:t>
            </a:r>
            <a:r>
              <a:rPr lang="es-CR" sz="1800" spc="30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va,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s-CR" sz="1800" spc="30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 ex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esa  de 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 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 a satisfac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ustific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esta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la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sati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1970" marR="49530" indent="-228600" algn="just">
              <a:lnSpc>
                <a:spcPct val="150000"/>
              </a:lnSpc>
              <a:spcBef>
                <a:spcPts val="20"/>
              </a:spcBef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s-CR" sz="1800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zar,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c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so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o 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o,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uya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nv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y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cu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ará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nf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h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 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e,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i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prima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y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as,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es,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versos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comp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s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-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CR" sz="18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ario</a:t>
            </a:r>
            <a:r>
              <a:rPr lang="es-CR" sz="18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-7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s-CR" sz="18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presente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nto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el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el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umen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ntifi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28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s-CR" sz="1800" spc="28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28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28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28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CR" sz="1800" spc="2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ercado</a:t>
            </a:r>
            <a:r>
              <a:rPr lang="es-CR" sz="1800" spc="2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27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28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2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 estud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800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etas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empo.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o,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etiv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s-CR" sz="1800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peq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ñ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oria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gen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un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1970" marR="49530" indent="-228600" algn="just">
              <a:lnSpc>
                <a:spcPct val="149000"/>
              </a:lnSpc>
              <a:spcBef>
                <a:spcPts val="15"/>
              </a:spcBef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s-CR" sz="1800" spc="1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ar,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ose</a:t>
            </a:r>
            <a:r>
              <a:rPr lang="es-CR" sz="1800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es,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cor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CR" sz="1800" spc="2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2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caso</a:t>
            </a:r>
            <a:r>
              <a:rPr lang="es-CR" sz="1800" spc="19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2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2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CR" sz="1800" spc="20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2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19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2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2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s-CR" sz="1800" spc="2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nto</a:t>
            </a:r>
            <a:r>
              <a:rPr lang="es-CR" sz="1800" spc="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2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2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1970" marR="53975">
              <a:lnSpc>
                <a:spcPct val="151000"/>
              </a:lnSpc>
              <a:spcBef>
                <a:spcPts val="380"/>
              </a:spcBef>
              <a:spcAft>
                <a:spcPts val="800"/>
              </a:spcAft>
            </a:pPr>
            <a:b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1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CR" sz="1800" spc="1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1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1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s-CR" sz="1800" spc="1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1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s,</a:t>
            </a:r>
            <a:r>
              <a:rPr lang="es-CR" sz="1800" spc="1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s-CR" sz="1800" spc="1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1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exp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co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ex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923F3-E832-44E6-81A9-E3F3E81533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15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" marR="50800" algn="just">
              <a:lnSpc>
                <a:spcPct val="150000"/>
              </a:lnSpc>
              <a:spcAft>
                <a:spcPts val="800"/>
              </a:spcAft>
            </a:pP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exc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de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os,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púb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co, 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que se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si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s: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800"/>
              </a:lnSpc>
              <a:spcBef>
                <a:spcPts val="5"/>
              </a:spcBef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1970" marR="49530" indent="-228600" algn="just">
              <a:lnSpc>
                <a:spcPct val="149000"/>
              </a:lnSpc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s-CR" sz="1800" spc="2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erific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el o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se encu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de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del 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1970" marR="53340" indent="-228600" algn="just">
              <a:lnSpc>
                <a:spcPct val="149000"/>
              </a:lnSpc>
              <a:spcBef>
                <a:spcPts val="15"/>
              </a:spcBef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s-CR" sz="1800" spc="2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el 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desea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1970" marR="51435" indent="-228600" algn="just">
              <a:lnSpc>
                <a:spcPct val="149000"/>
              </a:lnSpc>
              <a:spcBef>
                <a:spcPts val="30"/>
              </a:spcBef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s-CR" sz="1800" spc="2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zar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atada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de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eto</a:t>
            </a:r>
            <a:r>
              <a:rPr lang="es-CR" sz="1800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ará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 y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rí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erdo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es,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etiv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os,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dmi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erdo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estud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vas pres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30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as. 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29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ún</a:t>
            </a:r>
            <a:r>
              <a:rPr lang="es-CR" sz="1800" spc="30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pto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 pre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 s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co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ato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drán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1970" marR="48260" indent="-228600" algn="just">
              <a:lnSpc>
                <a:spcPct val="149000"/>
              </a:lnSpc>
              <a:spcBef>
                <a:spcPts val="15"/>
              </a:spcBef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s-CR" sz="1800" spc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co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con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estén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ú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a cu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 </a:t>
            </a:r>
            <a:r>
              <a:rPr lang="es-CR" sz="1800" spc="1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 </a:t>
            </a:r>
            <a:r>
              <a:rPr lang="es-CR" sz="1800" spc="1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 </a:t>
            </a:r>
            <a:r>
              <a:rPr lang="es-CR" sz="1800" spc="1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as.  </a:t>
            </a:r>
            <a:r>
              <a:rPr lang="es-CR" sz="1800" spc="1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  </a:t>
            </a:r>
            <a:r>
              <a:rPr lang="es-CR" sz="1800" spc="1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zar  </a:t>
            </a:r>
            <a:r>
              <a:rPr lang="es-CR" sz="1800" spc="1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 </a:t>
            </a:r>
            <a:r>
              <a:rPr lang="es-CR" sz="1800" spc="17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 </a:t>
            </a:r>
            <a:r>
              <a:rPr lang="es-CR" sz="1800" spc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1970" marR="52705" algn="just">
              <a:lnSpc>
                <a:spcPct val="150000"/>
              </a:lnSpc>
              <a:spcBef>
                <a:spcPts val="380"/>
              </a:spcBef>
              <a:spcAft>
                <a:spcPts val="800"/>
              </a:spcAft>
            </a:pPr>
            <a:b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 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proced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ord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Ley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eral de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1970" marR="50800" indent="-228600" algn="just">
              <a:lnSpc>
                <a:spcPct val="149000"/>
              </a:lnSpc>
              <a:spcBef>
                <a:spcPts val="5"/>
              </a:spcBef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s-CR" sz="1800" spc="2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e,</a:t>
            </a:r>
            <a:r>
              <a:rPr lang="es-CR" sz="1800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8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CR" sz="1800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es,</a:t>
            </a:r>
            <a:r>
              <a:rPr lang="es-CR" sz="18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CR" sz="1800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s-CR" sz="1800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asmados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s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p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co.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otes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de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1970" marR="50800" indent="-228600" algn="just">
              <a:lnSpc>
                <a:spcPct val="150000"/>
              </a:lnSpc>
              <a:spcBef>
                <a:spcPts val="15"/>
              </a:spcBef>
              <a:spcAft>
                <a:spcPts val="800"/>
              </a:spcAft>
              <a:tabLst>
                <a:tab pos="520700" algn="l"/>
              </a:tabLst>
            </a:pP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ercado,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CR" sz="18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s-CR" sz="1800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priv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s,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cu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esc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 co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púb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800"/>
              </a:lnSpc>
              <a:spcBef>
                <a:spcPts val="5"/>
              </a:spcBef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50800" algn="just">
              <a:lnSpc>
                <a:spcPct val="150000"/>
              </a:lnSpc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ntes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zarse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8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dmi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-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8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CR" sz="18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ercado como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ectiv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 cons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ex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800"/>
              </a:lnSpc>
              <a:spcBef>
                <a:spcPts val="5"/>
              </a:spcBef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51435" algn="just">
              <a:lnSpc>
                <a:spcPct val="150000"/>
              </a:lnSpc>
              <a:spcAft>
                <a:spcPts val="800"/>
              </a:spcAft>
            </a:pP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caso</a:t>
            </a:r>
            <a:r>
              <a:rPr lang="es-CR" sz="18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 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en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en co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ofe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ás 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el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conc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923F3-E832-44E6-81A9-E3F3E81533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99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6270" marR="49530" indent="-342900" algn="just">
              <a:lnSpc>
                <a:spcPct val="149000"/>
              </a:lnSpc>
              <a:spcAft>
                <a:spcPts val="800"/>
              </a:spcAft>
              <a:buAutoNum type="alphaLcParenR"/>
            </a:pP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erific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el o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eto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se encu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de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del 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a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36270" marR="53340" indent="-342900" algn="just">
              <a:lnSpc>
                <a:spcPct val="149000"/>
              </a:lnSpc>
              <a:spcBef>
                <a:spcPts val="15"/>
              </a:spcBef>
              <a:spcAft>
                <a:spcPts val="800"/>
              </a:spcAft>
              <a:buAutoNum type="alphaLcParenR" startAt="2"/>
            </a:pP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ect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el o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eto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desea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1970" marR="51435" indent="-228600" algn="just">
              <a:lnSpc>
                <a:spcPct val="149000"/>
              </a:lnSpc>
              <a:spcBef>
                <a:spcPts val="30"/>
              </a:spcBef>
              <a:spcAft>
                <a:spcPts val="800"/>
              </a:spcAft>
            </a:pP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s-CR" sz="1200" spc="2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zar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atada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de</a:t>
            </a:r>
            <a:r>
              <a:rPr lang="es-CR" sz="12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eto</a:t>
            </a:r>
            <a:r>
              <a:rPr lang="es-CR" sz="1200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2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ará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cu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nta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ura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 y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rí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ac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erdo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es,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2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etiv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eme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os,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ún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dmi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2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erdo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estud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vas pres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200" spc="30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as. 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29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ún</a:t>
            </a:r>
            <a:r>
              <a:rPr lang="es-CR" sz="1200" spc="30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pto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 pre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 s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co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ato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drán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1970" marR="48260" indent="-228600" algn="just">
              <a:lnSpc>
                <a:spcPct val="149000"/>
              </a:lnSpc>
              <a:spcBef>
                <a:spcPts val="15"/>
              </a:spcBef>
              <a:spcAft>
                <a:spcPts val="800"/>
              </a:spcAft>
            </a:pP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s-CR" sz="1200" spc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zar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co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con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estén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ú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a cu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 </a:t>
            </a:r>
            <a:r>
              <a:rPr lang="es-CR" sz="1200" spc="1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 </a:t>
            </a:r>
            <a:r>
              <a:rPr lang="es-CR" sz="1200" spc="1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 </a:t>
            </a:r>
            <a:r>
              <a:rPr lang="es-CR" sz="1200" spc="1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as.  </a:t>
            </a:r>
            <a:r>
              <a:rPr lang="es-CR" sz="1200" spc="1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  </a:t>
            </a:r>
            <a:r>
              <a:rPr lang="es-CR" sz="1200" spc="1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zar  </a:t>
            </a:r>
            <a:r>
              <a:rPr lang="es-CR" sz="1200" spc="1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 </a:t>
            </a:r>
            <a:r>
              <a:rPr lang="es-CR" sz="1200" spc="17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 </a:t>
            </a:r>
            <a:r>
              <a:rPr lang="es-CR" sz="1200" spc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 o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proced</a:t>
            </a:r>
            <a:r>
              <a:rPr lang="es-CR" sz="1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ord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Ley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eral de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1970" marR="50800" indent="-228600" algn="just">
              <a:lnSpc>
                <a:spcPct val="149000"/>
              </a:lnSpc>
              <a:spcBef>
                <a:spcPts val="5"/>
              </a:spcBef>
              <a:spcAft>
                <a:spcPts val="800"/>
              </a:spcAft>
            </a:pP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s-CR" sz="1200" spc="2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came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e,</a:t>
            </a:r>
            <a:r>
              <a:rPr lang="es-CR" sz="1200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2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CR" sz="1200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2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es,</a:t>
            </a:r>
            <a:r>
              <a:rPr lang="es-CR" sz="12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CR" sz="1200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s-CR" sz="1200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2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q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asmados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2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bras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s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p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co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co.</a:t>
            </a:r>
            <a:r>
              <a:rPr lang="es-CR" sz="12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otes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2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de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1970" marR="50800" indent="-228600" algn="just">
              <a:lnSpc>
                <a:spcPct val="150000"/>
              </a:lnSpc>
              <a:spcBef>
                <a:spcPts val="15"/>
              </a:spcBef>
              <a:spcAft>
                <a:spcPts val="800"/>
              </a:spcAft>
              <a:tabLst>
                <a:tab pos="520700" algn="l"/>
              </a:tabLst>
            </a:pP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zar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s-CR" sz="12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2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ercado,</a:t>
            </a:r>
            <a:r>
              <a:rPr lang="es-CR" sz="1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2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s-CR" sz="1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s-CR" sz="1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2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CR" sz="12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s-CR" sz="12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s-CR" sz="1200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2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2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2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2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p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s-CR" sz="12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priv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s,</a:t>
            </a:r>
            <a:r>
              <a:rPr lang="es-CR" sz="12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2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p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cu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esc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 co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a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púb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800"/>
              </a:lnSpc>
              <a:spcBef>
                <a:spcPts val="5"/>
              </a:spcBef>
              <a:spcAft>
                <a:spcPts val="800"/>
              </a:spcAft>
            </a:pP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50800" algn="just">
              <a:lnSpc>
                <a:spcPct val="150000"/>
              </a:lnSpc>
              <a:spcAft>
                <a:spcPts val="800"/>
              </a:spcAft>
            </a:pP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s-CR" sz="1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2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ntes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s-CR" sz="12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zarse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2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spc="-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dmi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200" spc="-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2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CR" sz="12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2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ercado como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ectiv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 cons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ex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800"/>
              </a:lnSpc>
              <a:spcBef>
                <a:spcPts val="5"/>
              </a:spcBef>
              <a:spcAft>
                <a:spcPts val="800"/>
              </a:spcAft>
            </a:pP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51435" algn="just">
              <a:lnSpc>
                <a:spcPct val="150000"/>
              </a:lnSpc>
              <a:spcAft>
                <a:spcPts val="800"/>
              </a:spcAft>
            </a:pP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caso</a:t>
            </a:r>
            <a:r>
              <a:rPr lang="es-CR" sz="12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2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2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2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2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2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 ac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</a:t>
            </a:r>
            <a:r>
              <a:rPr lang="es-CR" sz="12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en</a:t>
            </a:r>
            <a:r>
              <a:rPr lang="es-CR" sz="12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s-CR" sz="12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nte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en co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omo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ofe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ás 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el</a:t>
            </a:r>
            <a:r>
              <a:rPr lang="es-CR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2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conc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2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923F3-E832-44E6-81A9-E3F3E81533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18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" marR="50800" algn="just">
              <a:lnSpc>
                <a:spcPct val="150000"/>
              </a:lnSpc>
              <a:spcAft>
                <a:spcPts val="800"/>
              </a:spcAft>
            </a:pP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exc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úa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ord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cu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d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ue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un provee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co.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exc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 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l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es: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750"/>
              </a:lnSpc>
              <a:spcBef>
                <a:spcPts val="35"/>
              </a:spcBef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035" marR="50800" indent="-240665" algn="just">
              <a:lnSpc>
                <a:spcPct val="150000"/>
              </a:lnSpc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  La</a:t>
            </a:r>
            <a:r>
              <a:rPr lang="es-CR" sz="1800" spc="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verific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800" spc="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CR" sz="1800" spc="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</a:t>
            </a:r>
            <a:r>
              <a:rPr lang="es-CR" sz="1800" spc="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s-CR" sz="1800" spc="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camen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s-CR" sz="1800" spc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suscrito</a:t>
            </a:r>
            <a:r>
              <a:rPr lang="es-CR" sz="1800" spc="-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CR" sz="1800" spc="-7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s-CR" sz="1800" spc="-7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s-CR" sz="1800" spc="-7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800" spc="-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8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evó</a:t>
            </a:r>
            <a:r>
              <a:rPr lang="es-CR" sz="1800" spc="-7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8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800" spc="-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s-CR" sz="1800" spc="-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al estud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de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ñ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en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presente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035" marR="50165" indent="-240665" algn="just">
              <a:lnSpc>
                <a:spcPct val="149000"/>
              </a:lnSpc>
              <a:spcBef>
                <a:spcPts val="15"/>
              </a:spcBef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s-CR" sz="1800" spc="29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ores.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estab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zarse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nv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azo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dí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h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es,</a:t>
            </a:r>
            <a:r>
              <a:rPr lang="es-CR" sz="1800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probar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ercado 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servic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r>
              <a:rPr lang="es-CR" sz="1800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s-CR" sz="18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s-CR" sz="18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esto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CR" sz="1800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se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 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un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p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ará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035" marR="53975" algn="just">
              <a:lnSpc>
                <a:spcPct val="150000"/>
              </a:lnSpc>
              <a:spcBef>
                <a:spcPts val="380"/>
              </a:spcBef>
              <a:spcAft>
                <a:spcPts val="800"/>
              </a:spcAft>
            </a:pPr>
            <a:b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exc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zar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proced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035" marR="50800" indent="-240665" algn="just">
              <a:lnSpc>
                <a:spcPct val="150000"/>
              </a:lnSpc>
              <a:spcBef>
                <a:spcPts val="5"/>
              </a:spcBef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 </a:t>
            </a:r>
            <a:r>
              <a:rPr lang="es-CR" sz="1800" spc="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s-CR" sz="18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CR" sz="1800" spc="7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uso</a:t>
            </a:r>
            <a:r>
              <a:rPr lang="es-CR" sz="1800" spc="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s-CR" sz="1800" spc="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CR" sz="1800" spc="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s-CR" sz="1800" spc="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nv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s-CR" sz="1800" spc="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de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zarla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vez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provee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ará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co,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os, el 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nfo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ni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gregu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e,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 c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 prev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s-CR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 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800"/>
              </a:lnSpc>
              <a:spcBef>
                <a:spcPts val="10"/>
              </a:spcBef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035" marR="50800" algn="just">
              <a:lnSpc>
                <a:spcPct val="150000"/>
              </a:lnSpc>
              <a:spcAft>
                <a:spcPts val="800"/>
              </a:spcAft>
            </a:pP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de 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exc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se 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ar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exc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vos,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omo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zón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de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nv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só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produc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p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em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ex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ercado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ares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s, produc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pri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ex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se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 el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ario co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800"/>
              </a:lnSpc>
              <a:spcBef>
                <a:spcPts val="5"/>
              </a:spcBef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035" marR="51435" indent="-240665" algn="just">
              <a:lnSpc>
                <a:spcPct val="149000"/>
              </a:lnSpc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 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2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caso</a:t>
            </a:r>
            <a:r>
              <a:rPr lang="es-CR" sz="1800" spc="2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2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2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2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2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2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2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2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2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2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2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de 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as,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dmi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 ver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s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ún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os, en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cuyo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drá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carse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zarse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proced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dmi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s-CR" sz="1800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R" sz="18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ame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pro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vez,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e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ect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035" marR="55245" indent="-240665" algn="just">
              <a:lnSpc>
                <a:spcPct val="151000"/>
              </a:lnSpc>
              <a:spcBef>
                <a:spcPts val="15"/>
              </a:spcBef>
              <a:spcAft>
                <a:spcPts val="8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 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o,</a:t>
            </a:r>
            <a:r>
              <a:rPr lang="es-CR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s-CR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de este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R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amen</a:t>
            </a:r>
            <a:r>
              <a:rPr lang="es-CR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923F3-E832-44E6-81A9-E3F3E81533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6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182D-2F37-485B-B54F-2E0411B5E31A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42CB-3B3A-4EA6-AB40-E431B9E8C6F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60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182D-2F37-485B-B54F-2E0411B5E31A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42CB-3B3A-4EA6-AB40-E431B9E8C6F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1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182D-2F37-485B-B54F-2E0411B5E31A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42CB-3B3A-4EA6-AB40-E431B9E8C6F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9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182D-2F37-485B-B54F-2E0411B5E31A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42CB-3B3A-4EA6-AB40-E431B9E8C6F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5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182D-2F37-485B-B54F-2E0411B5E31A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42CB-3B3A-4EA6-AB40-E431B9E8C6F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1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182D-2F37-485B-B54F-2E0411B5E31A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42CB-3B3A-4EA6-AB40-E431B9E8C6F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01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182D-2F37-485B-B54F-2E0411B5E31A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42CB-3B3A-4EA6-AB40-E431B9E8C6F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1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182D-2F37-485B-B54F-2E0411B5E31A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42CB-3B3A-4EA6-AB40-E431B9E8C6F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1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182D-2F37-485B-B54F-2E0411B5E31A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42CB-3B3A-4EA6-AB40-E431B9E8C6F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7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182D-2F37-485B-B54F-2E0411B5E31A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42CB-3B3A-4EA6-AB40-E431B9E8C6F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84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F35182D-2F37-485B-B54F-2E0411B5E31A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42CB-3B3A-4EA6-AB40-E431B9E8C6F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5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F35182D-2F37-485B-B54F-2E0411B5E31A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D8A42CB-3B3A-4EA6-AB40-E431B9E8C6F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27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6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F0A03-9831-A077-269A-E094CBB53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462" y="2420413"/>
            <a:ext cx="11243757" cy="28256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/>
              <a:t>TALLER virtual</a:t>
            </a:r>
            <a:br>
              <a:rPr lang="en-US" sz="4800" dirty="0"/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CONTRATACIONES POR EXCEPCIÓN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287178-FC66-D231-225C-FF6FBE0AE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340" y="5471105"/>
            <a:ext cx="10572000" cy="1235570"/>
          </a:xfrm>
        </p:spPr>
        <p:txBody>
          <a:bodyPr>
            <a:normAutofit/>
          </a:bodyPr>
          <a:lstStyle/>
          <a:p>
            <a:r>
              <a:rPr lang="es-CR" sz="2400" b="1" dirty="0">
                <a:solidFill>
                  <a:schemeClr val="bg2"/>
                </a:solidFill>
              </a:rPr>
              <a:t>DIRECCIÓN DE PROVEEDURÍA INSTITUCIONAL</a:t>
            </a:r>
          </a:p>
          <a:p>
            <a:r>
              <a:rPr lang="es-CR" sz="2400" b="1" dirty="0">
                <a:solidFill>
                  <a:schemeClr val="bg2"/>
                </a:solidFill>
              </a:rPr>
              <a:t>DEPTO. PLANIFICACIÓN Y PROGRAMACIÓN DE ADQUISICIONES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87B5AD3-29DA-ED72-C875-9EC5D4967409}"/>
              </a:ext>
            </a:extLst>
          </p:cNvPr>
          <p:cNvGrpSpPr/>
          <p:nvPr/>
        </p:nvGrpSpPr>
        <p:grpSpPr>
          <a:xfrm>
            <a:off x="1648916" y="191965"/>
            <a:ext cx="8549911" cy="2270833"/>
            <a:chOff x="0" y="0"/>
            <a:chExt cx="2252757" cy="78492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773CA9F-D1A4-3BCE-3AE6-8F303F621A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54"/>
            <a:stretch/>
          </p:blipFill>
          <p:spPr bwMode="auto">
            <a:xfrm>
              <a:off x="1365662" y="35626"/>
              <a:ext cx="887095" cy="749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Imagen 5" descr="Logotipo&#10;&#10;Descripción generada automáticamente">
              <a:extLst>
                <a:ext uri="{FF2B5EF4-FFF2-40B4-BE49-F238E27FC236}">
                  <a16:creationId xmlns:a16="http://schemas.microsoft.com/office/drawing/2014/main" id="{8AF18291-27D7-E1C8-6DFB-F7ABEF0D5D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84" r="13849"/>
            <a:stretch/>
          </p:blipFill>
          <p:spPr bwMode="auto">
            <a:xfrm>
              <a:off x="0" y="0"/>
              <a:ext cx="1149350" cy="7353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3719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CD16A-161D-1AF5-0E95-DAB01AF5A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38" y="331303"/>
            <a:ext cx="5696262" cy="684226"/>
          </a:xfrm>
        </p:spPr>
        <p:txBody>
          <a:bodyPr>
            <a:normAutofit fontScale="90000"/>
          </a:bodyPr>
          <a:lstStyle/>
          <a:p>
            <a:r>
              <a:rPr lang="es-CR" dirty="0"/>
              <a:t>INCISOS Y EXPLICACIÓN GENERAL</a:t>
            </a:r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0826CF-8635-4B0C-B4D3-6052B78C1308}"/>
              </a:ext>
            </a:extLst>
          </p:cNvPr>
          <p:cNvSpPr txBox="1"/>
          <p:nvPr/>
        </p:nvSpPr>
        <p:spPr>
          <a:xfrm>
            <a:off x="6675121" y="246482"/>
            <a:ext cx="5117141" cy="101566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R" sz="2000" b="1" dirty="0">
                <a:solidFill>
                  <a:schemeClr val="tx2"/>
                </a:solidFill>
              </a:rPr>
              <a:t>DECISIÓN INICIAL </a:t>
            </a:r>
          </a:p>
          <a:p>
            <a:pPr algn="ctr"/>
            <a:r>
              <a:rPr lang="es-CR" sz="2000" b="1" dirty="0">
                <a:solidFill>
                  <a:schemeClr val="tx2"/>
                </a:solidFill>
              </a:rPr>
              <a:t>INFORME TÉCNICO</a:t>
            </a:r>
          </a:p>
          <a:p>
            <a:pPr algn="ctr"/>
            <a:r>
              <a:rPr lang="es-CR" sz="2000" b="1" dirty="0">
                <a:solidFill>
                  <a:schemeClr val="tx2"/>
                </a:solidFill>
              </a:rPr>
              <a:t>CERTIFICACIÓN DEL PROVEEDOR 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CuadroTexto 2">
            <a:extLst>
              <a:ext uri="{FF2B5EF4-FFF2-40B4-BE49-F238E27FC236}">
                <a16:creationId xmlns:a16="http://schemas.microsoft.com/office/drawing/2014/main" id="{81579BA3-B793-CA74-ECF7-6510636BD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4619585"/>
              </p:ext>
            </p:extLst>
          </p:nvPr>
        </p:nvGraphicFramePr>
        <p:xfrm>
          <a:off x="399738" y="1508761"/>
          <a:ext cx="11392524" cy="5167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2378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270DD-C5B0-FEC5-573C-F3C798DA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74560"/>
            <a:ext cx="5925310" cy="1174991"/>
          </a:xfrm>
        </p:spPr>
        <p:txBody>
          <a:bodyPr>
            <a:normAutofit/>
          </a:bodyPr>
          <a:lstStyle/>
          <a:p>
            <a:r>
              <a:rPr lang="es-ES" sz="2200" b="1"/>
              <a:t>PROVEEDOR ÚNICO: </a:t>
            </a:r>
            <a:r>
              <a:rPr lang="es-ES" sz="2200"/>
              <a:t>artículo 3 Inciso c) LGCP, artículo 7 RLGCP</a:t>
            </a:r>
            <a:endParaRPr lang="en-US" sz="22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B89922-99CC-404B-A14E-160A1E986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843790"/>
            <a:ext cx="5925310" cy="405215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s-ES" sz="2800" b="1" dirty="0">
                <a:latin typeface="Book Antiqua" panose="02040602050305030304" pitchFamily="18" charset="0"/>
              </a:rPr>
              <a:t>Documento idóneo que demuestre la condición de proveedor único:</a:t>
            </a:r>
          </a:p>
          <a:p>
            <a:pPr marL="0" indent="0" algn="just">
              <a:buNone/>
            </a:pPr>
            <a:endParaRPr lang="es-ES" sz="2400" b="1" dirty="0">
              <a:latin typeface="Book Antiqua" panose="02040602050305030304" pitchFamily="18" charset="0"/>
            </a:endParaRPr>
          </a:p>
          <a:p>
            <a:pPr algn="just">
              <a:buClr>
                <a:schemeClr val="tx1">
                  <a:lumMod val="85000"/>
                  <a:lumOff val="15000"/>
                </a:schemeClr>
              </a:buClr>
            </a:pPr>
            <a:r>
              <a:rPr lang="es-ES" sz="2800" b="1" dirty="0">
                <a:latin typeface="Book Antiqua" panose="02040602050305030304" pitchFamily="18" charset="0"/>
              </a:rPr>
              <a:t>Certificación de la casa matriz</a:t>
            </a:r>
          </a:p>
          <a:p>
            <a:pPr algn="just">
              <a:buClr>
                <a:schemeClr val="tx1">
                  <a:lumMod val="85000"/>
                  <a:lumOff val="15000"/>
                </a:schemeClr>
              </a:buClr>
            </a:pPr>
            <a:r>
              <a:rPr lang="es-ES" sz="2800" b="1" dirty="0">
                <a:latin typeface="Book Antiqua" panose="02040602050305030304" pitchFamily="18" charset="0"/>
              </a:rPr>
              <a:t>Certificación de Registro Público Nacional</a:t>
            </a:r>
          </a:p>
          <a:p>
            <a:pPr algn="just">
              <a:buClr>
                <a:schemeClr val="tx1">
                  <a:lumMod val="85000"/>
                  <a:lumOff val="15000"/>
                </a:schemeClr>
              </a:buClr>
            </a:pPr>
            <a:r>
              <a:rPr lang="es-ES" sz="2800" b="1" dirty="0">
                <a:latin typeface="Book Antiqua" panose="02040602050305030304" pitchFamily="18" charset="0"/>
              </a:rPr>
              <a:t>Constancia de garantía del producto</a:t>
            </a:r>
          </a:p>
        </p:txBody>
      </p:sp>
      <p:pic>
        <p:nvPicPr>
          <p:cNvPr id="7" name="Imagen 6" descr="Imagen que contiene juguete, lego&#10;&#10;Descripción generada automáticamente">
            <a:extLst>
              <a:ext uri="{FF2B5EF4-FFF2-40B4-BE49-F238E27FC236}">
                <a16:creationId xmlns:a16="http://schemas.microsoft.com/office/drawing/2014/main" id="{F4A62A88-18E2-E6F8-95DF-00E9370809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0" r="23528" b="1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64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0249B4-6096-4231-9EDC-F592181A6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5A7E60-A6D8-4B63-6DEC-B500920C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05" y="532037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262626"/>
                </a:solidFill>
              </a:rPr>
              <a:t>PROVEEDOR ÚNICO: </a:t>
            </a:r>
            <a:r>
              <a:rPr lang="es-ES" sz="2000" dirty="0">
                <a:solidFill>
                  <a:srgbClr val="262626"/>
                </a:solidFill>
              </a:rPr>
              <a:t>artículo 3 Inciso c) LGCP, artículo 7 RLGCP</a:t>
            </a:r>
            <a:endParaRPr lang="en-US" sz="2000" dirty="0">
              <a:solidFill>
                <a:srgbClr val="262626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5FCB86-E51B-6BFC-3EA8-6B224323B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1903751"/>
            <a:ext cx="5450382" cy="4422212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85000"/>
                  <a:lumOff val="15000"/>
                </a:schemeClr>
              </a:buClr>
            </a:pPr>
            <a:r>
              <a:rPr lang="es-ES" sz="2400" b="1" i="0" u="none" strike="noStrike" baseline="0" dirty="0">
                <a:latin typeface="Book Antiqua" panose="02040602050305030304" pitchFamily="18" charset="0"/>
              </a:rPr>
              <a:t>La verificación en el sistema digital unificado que únicamente existe un proveedor idóneo para atender la necesidad</a:t>
            </a:r>
            <a:r>
              <a:rPr lang="es-ES" sz="2400" b="1" dirty="0">
                <a:latin typeface="Book Antiqua" panose="02040602050305030304" pitchFamily="18" charset="0"/>
              </a:rPr>
              <a:t> mediante la i</a:t>
            </a:r>
            <a:r>
              <a:rPr lang="es-ES" sz="2400" b="1" i="0" u="none" strike="noStrike" baseline="0" dirty="0">
                <a:latin typeface="Book Antiqua" panose="02040602050305030304" pitchFamily="18" charset="0"/>
              </a:rPr>
              <a:t>nvitación en el sistema digital unificado:</a:t>
            </a:r>
          </a:p>
          <a:p>
            <a:pPr lvl="1" algn="just">
              <a:buClr>
                <a:schemeClr val="tx1">
                  <a:lumMod val="85000"/>
                  <a:lumOff val="15000"/>
                </a:schemeClr>
              </a:buClr>
            </a:pPr>
            <a:r>
              <a:rPr lang="es-ES" sz="2000" b="1" dirty="0">
                <a:latin typeface="Book Antiqua" panose="02040602050305030304" pitchFamily="18" charset="0"/>
              </a:rPr>
              <a:t>Roles asignados o solicitud de estos</a:t>
            </a:r>
          </a:p>
          <a:p>
            <a:pPr lvl="1" algn="just">
              <a:buClr>
                <a:schemeClr val="tx1">
                  <a:lumMod val="85000"/>
                  <a:lumOff val="15000"/>
                </a:schemeClr>
              </a:buClr>
            </a:pPr>
            <a:r>
              <a:rPr lang="es-ES" sz="2000" b="1" dirty="0">
                <a:latin typeface="Book Antiqua" panose="02040602050305030304" pitchFamily="18" charset="0"/>
              </a:rPr>
              <a:t>Manual invitación para justificar excepción de proveedor único P-PS-181-07-2022</a:t>
            </a:r>
          </a:p>
          <a:p>
            <a:pPr lvl="1" algn="just">
              <a:buClr>
                <a:schemeClr val="tx1">
                  <a:lumMod val="85000"/>
                  <a:lumOff val="15000"/>
                </a:schemeClr>
              </a:buClr>
            </a:pPr>
            <a:r>
              <a:rPr lang="es-ES" sz="2000" b="1" i="0" u="none" strike="noStrike" baseline="0" dirty="0">
                <a:latin typeface="Book Antiqua" panose="02040602050305030304" pitchFamily="18" charset="0"/>
              </a:rPr>
              <a:t>Códigos de identificación SICOP creados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D59737-281E-4BEC-B456-89E6E15A2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CE6A70-D72A-4784-B28C-B6BC18974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Escala de tiempo&#10;&#10;Descripción generada automáticamente">
            <a:extLst>
              <a:ext uri="{FF2B5EF4-FFF2-40B4-BE49-F238E27FC236}">
                <a16:creationId xmlns:a16="http://schemas.microsoft.com/office/drawing/2014/main" id="{507E05FC-37FC-37D6-CA3F-CFF9110340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4" r="2247" b="-3"/>
          <a:stretch/>
        </p:blipFill>
        <p:spPr>
          <a:xfrm>
            <a:off x="8020812" y="1126397"/>
            <a:ext cx="3044952" cy="42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52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1D40D-18B7-008D-34A2-EA75854A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38" y="161255"/>
            <a:ext cx="3181441" cy="933027"/>
          </a:xfrm>
        </p:spPr>
        <p:txBody>
          <a:bodyPr/>
          <a:lstStyle/>
          <a:p>
            <a:r>
              <a:rPr lang="es-CR" b="1" dirty="0"/>
              <a:t>Invitación</a:t>
            </a:r>
            <a:r>
              <a:rPr lang="es-CR" dirty="0"/>
              <a:t> </a:t>
            </a:r>
            <a:endParaRPr lang="en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CD6B9DC-8A2F-775C-91BE-D3C9B321F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238" y="3506880"/>
            <a:ext cx="5107625" cy="3113774"/>
          </a:xfrm>
          <a:ln>
            <a:solidFill>
              <a:schemeClr val="accent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6E86D2F-10EF-2740-840C-127E431C55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47" r="2843" b="5669"/>
          <a:stretch/>
        </p:blipFill>
        <p:spPr>
          <a:xfrm>
            <a:off x="356237" y="1295581"/>
            <a:ext cx="5107625" cy="20070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32AE32D-0A73-8C29-9933-542BF0A29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946" y="218364"/>
            <a:ext cx="6124963" cy="64963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Marcador de contenido 4" descr="Icono&#10;&#10;Descripción generada automáticamente">
            <a:extLst>
              <a:ext uri="{FF2B5EF4-FFF2-40B4-BE49-F238E27FC236}">
                <a16:creationId xmlns:a16="http://schemas.microsoft.com/office/drawing/2014/main" id="{AF24D9B8-FD05-319C-B39A-74C32C6C5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40" y="445013"/>
            <a:ext cx="1667423" cy="3655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09325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94D18-71A6-911E-2DB6-9F9E9A9EC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" y="396240"/>
            <a:ext cx="8055864" cy="944880"/>
          </a:xfrm>
        </p:spPr>
        <p:txBody>
          <a:bodyPr/>
          <a:lstStyle/>
          <a:p>
            <a:r>
              <a:rPr lang="es-CR" sz="2000" b="1" dirty="0">
                <a:solidFill>
                  <a:srgbClr val="262626"/>
                </a:solidFill>
              </a:rPr>
              <a:t>Medios de comunicación social:</a:t>
            </a:r>
            <a:r>
              <a:rPr lang="es-CR" sz="2000" dirty="0">
                <a:solidFill>
                  <a:srgbClr val="262626"/>
                </a:solidFill>
              </a:rPr>
              <a:t> Artículo 9</a:t>
            </a:r>
            <a:r>
              <a:rPr lang="es-CR" sz="2000" b="1" dirty="0">
                <a:solidFill>
                  <a:srgbClr val="262626"/>
                </a:solidFill>
              </a:rPr>
              <a:t> </a:t>
            </a:r>
            <a:endParaRPr lang="en-US" sz="2000" b="1" dirty="0">
              <a:solidFill>
                <a:srgbClr val="262626"/>
              </a:solidFill>
            </a:endParaRPr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C906946-6FDD-0E5D-EE3C-B0FCAF848B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r="3541" b="33511"/>
          <a:stretch/>
        </p:blipFill>
        <p:spPr>
          <a:xfrm>
            <a:off x="9415069" y="365760"/>
            <a:ext cx="2053031" cy="12823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A5D1FE1C-CEE7-060F-A403-3346EC9600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145248"/>
              </p:ext>
            </p:extLst>
          </p:nvPr>
        </p:nvGraphicFramePr>
        <p:xfrm>
          <a:off x="541020" y="1859280"/>
          <a:ext cx="10927080" cy="4632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19085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8D508C-A317-451C-AB61-8A699E35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406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0F527E-7E13-5908-DFE0-40346BCD7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567226"/>
            <a:ext cx="8991600" cy="172354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4000">
                <a:solidFill>
                  <a:srgbClr val="262626"/>
                </a:solidFill>
              </a:rPr>
              <a:t>Muchas 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2757549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cono">
            <a:extLst>
              <a:ext uri="{FF2B5EF4-FFF2-40B4-BE49-F238E27FC236}">
                <a16:creationId xmlns:a16="http://schemas.microsoft.com/office/drawing/2014/main" id="{60053BB0-E323-EAE0-73FF-357E98240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1" b="18461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57BE771-4847-60E9-DEA6-47C47CE73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502170"/>
            <a:ext cx="8991600" cy="1645920"/>
          </a:xfrm>
        </p:spPr>
        <p:txBody>
          <a:bodyPr>
            <a:normAutofit/>
          </a:bodyPr>
          <a:lstStyle/>
          <a:p>
            <a:r>
              <a:rPr lang="es-CR" b="1" dirty="0"/>
              <a:t>Importante recordar:</a:t>
            </a:r>
            <a:endParaRPr lang="en-US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B421F5-5F12-9988-EB03-B124A3080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548" y="2650261"/>
            <a:ext cx="10628026" cy="3705569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chemeClr val="bg2"/>
                </a:solidFill>
              </a:rPr>
              <a:t>Las contrataciones por excepción </a:t>
            </a:r>
            <a:r>
              <a:rPr lang="es-ES" sz="3200" b="1" u="sng" dirty="0">
                <a:solidFill>
                  <a:schemeClr val="bg2"/>
                </a:solidFill>
              </a:rPr>
              <a:t>NO SON PRIORIDAD.</a:t>
            </a:r>
          </a:p>
          <a:p>
            <a:pPr marL="457200" indent="-457200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chemeClr val="bg2"/>
                </a:solidFill>
              </a:rPr>
              <a:t>Las fechas de presentación están dadas en la Circular DVM-PICR-D.PROV-I-No. 001-2023.</a:t>
            </a:r>
          </a:p>
          <a:p>
            <a:pPr marL="457200" indent="-457200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chemeClr val="bg2"/>
                </a:solidFill>
              </a:rPr>
              <a:t>Amparadas en la normativa vigente.</a:t>
            </a:r>
          </a:p>
        </p:txBody>
      </p:sp>
    </p:spTree>
    <p:extLst>
      <p:ext uri="{BB962C8B-B14F-4D97-AF65-F5344CB8AC3E}">
        <p14:creationId xmlns:p14="http://schemas.microsoft.com/office/powerpoint/2010/main" val="415838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5823F57-F1BE-7D79-AD3E-63C6911D2B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" r="4938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3B7426-8B49-F4E2-595D-C86C554A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41505"/>
            <a:ext cx="4487298" cy="1174991"/>
          </a:xfrm>
          <a:solidFill>
            <a:schemeClr val="bg1">
              <a:alpha val="80000"/>
            </a:schemeClr>
          </a:solidFill>
        </p:spPr>
        <p:txBody>
          <a:bodyPr vert="horz" lIns="182880" tIns="182880" rIns="182880" bIns="182880" rtlCol="0" anchor="ctr">
            <a:normAutofit fontScale="90000"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Circulares vigentes</a:t>
            </a:r>
          </a:p>
        </p:txBody>
      </p:sp>
      <p:graphicFrame>
        <p:nvGraphicFramePr>
          <p:cNvPr id="10" name="Marcador de contenido 3">
            <a:extLst>
              <a:ext uri="{FF2B5EF4-FFF2-40B4-BE49-F238E27FC236}">
                <a16:creationId xmlns:a16="http://schemas.microsoft.com/office/drawing/2014/main" id="{32F3EF34-1ACB-BB5E-B722-7FCB177BE4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242548"/>
              </p:ext>
            </p:extLst>
          </p:nvPr>
        </p:nvGraphicFramePr>
        <p:xfrm>
          <a:off x="6096000" y="0"/>
          <a:ext cx="6095979" cy="6857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32211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C4603-0C56-C912-3803-1ED269AE7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93" y="125243"/>
            <a:ext cx="11512446" cy="1188720"/>
          </a:xfrm>
        </p:spPr>
        <p:txBody>
          <a:bodyPr>
            <a:normAutofit fontScale="90000"/>
          </a:bodyPr>
          <a:lstStyle/>
          <a:p>
            <a:pPr>
              <a:spcAft>
                <a:spcPts val="800"/>
              </a:spcAft>
            </a:pPr>
            <a:br>
              <a:rPr lang="en-US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R" sz="2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Excepciones de los procedimientos ordinarios</a:t>
            </a:r>
            <a:br>
              <a:rPr lang="es-CR" sz="2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artículos 3 LGCP Y 3 al 15 RLGCP</a:t>
            </a:r>
            <a:b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100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AF574C5-AECA-687A-4A27-B1A50424E7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987407"/>
              </p:ext>
            </p:extLst>
          </p:nvPr>
        </p:nvGraphicFramePr>
        <p:xfrm>
          <a:off x="314793" y="1514007"/>
          <a:ext cx="11707317" cy="5343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1816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cono">
            <a:extLst>
              <a:ext uri="{FF2B5EF4-FFF2-40B4-BE49-F238E27FC236}">
                <a16:creationId xmlns:a16="http://schemas.microsoft.com/office/drawing/2014/main" id="{DD37B267-2B1B-9DBF-261D-2E35564A9A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2" r="-2" b="12106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09FFA99-7E02-AA7F-6675-DBDE2563C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753529"/>
            <a:ext cx="8991600" cy="1645759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200" b="1" dirty="0"/>
              <a:t>REQUERIMIENTOS GENERALES PARA EL USO DE PROCEDIMIENTO DE EXCEPCIÓN </a:t>
            </a:r>
          </a:p>
        </p:txBody>
      </p:sp>
    </p:spTree>
    <p:extLst>
      <p:ext uri="{BB962C8B-B14F-4D97-AF65-F5344CB8AC3E}">
        <p14:creationId xmlns:p14="http://schemas.microsoft.com/office/powerpoint/2010/main" val="56940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D79F51-F048-4043-978D-55E2F86DE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200" y="958898"/>
            <a:ext cx="10259738" cy="4933902"/>
          </a:xfrm>
          <a:prstGeom prst="rect">
            <a:avLst/>
          </a:prstGeom>
          <a:solidFill>
            <a:schemeClr val="bg1">
              <a:alpha val="15000"/>
            </a:schemeClr>
          </a:solidFill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DD4274B-061B-4412-BE8A-253EBB0E8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877" y="1121561"/>
            <a:ext cx="9930384" cy="4608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A8ECB4AB-F422-785D-2855-7D7A674F0F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093748"/>
              </p:ext>
            </p:extLst>
          </p:nvPr>
        </p:nvGraphicFramePr>
        <p:xfrm>
          <a:off x="1129877" y="958898"/>
          <a:ext cx="9930384" cy="4771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04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2">
            <a:extLst>
              <a:ext uri="{FF2B5EF4-FFF2-40B4-BE49-F238E27FC236}">
                <a16:creationId xmlns:a16="http://schemas.microsoft.com/office/drawing/2014/main" id="{DFDAA036-9E98-F314-049E-764DE960EF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706832"/>
              </p:ext>
            </p:extLst>
          </p:nvPr>
        </p:nvGraphicFramePr>
        <p:xfrm>
          <a:off x="944380" y="914400"/>
          <a:ext cx="10180303" cy="4863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7437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ombillas blancas con una amarilla que sobresale">
            <a:extLst>
              <a:ext uri="{FF2B5EF4-FFF2-40B4-BE49-F238E27FC236}">
                <a16:creationId xmlns:a16="http://schemas.microsoft.com/office/drawing/2014/main" id="{7E2E77CB-DE74-24A6-5650-F833D5C10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820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5AEBBE2-CB92-22DC-C906-103D2BFA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753529"/>
            <a:ext cx="8991600" cy="164575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700" b="1" dirty="0">
                <a:solidFill>
                  <a:srgbClr val="262626"/>
                </a:solidFill>
              </a:rPr>
              <a:t>REQUERIMIENTOS ESPECÍFICOS PARA LOS TRÁMITES DE CONTRATACIÓN PÚBLICA BAJO SUPUESTO DE EXCEPCIÓN</a:t>
            </a:r>
          </a:p>
        </p:txBody>
      </p:sp>
    </p:spTree>
    <p:extLst>
      <p:ext uri="{BB962C8B-B14F-4D97-AF65-F5344CB8AC3E}">
        <p14:creationId xmlns:p14="http://schemas.microsoft.com/office/powerpoint/2010/main" val="1872150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2F5FD-443B-E920-77EA-69AB246C5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85" y="299804"/>
            <a:ext cx="11032761" cy="1289154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CONTRATACIÓN ENTRE ENTES DE DERECHO PÚBLICO</a:t>
            </a:r>
            <a:br>
              <a:rPr lang="es-ES" b="1" dirty="0"/>
            </a:br>
            <a:r>
              <a:rPr lang="es-ES" dirty="0"/>
              <a:t>Artículo 3 inciso b) LGCP, artículo 6 RLGCP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0EBE80-97E7-96F5-18F0-491C667CD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85" y="1843790"/>
            <a:ext cx="5471410" cy="389623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s-ES" b="1" dirty="0"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es-ES" sz="2800" b="1" i="0" u="none" strike="noStrike" baseline="0" dirty="0">
                <a:latin typeface="Book Antiqua" panose="02040602050305030304" pitchFamily="18" charset="0"/>
              </a:rPr>
              <a:t>Certificación del proveedor (ente derecho público) que se pretende contratar que indique: </a:t>
            </a:r>
          </a:p>
          <a:p>
            <a:pPr marL="457200" lvl="1" indent="0" algn="just">
              <a:buNone/>
            </a:pPr>
            <a:r>
              <a:rPr lang="es-ES" sz="2800" b="1" dirty="0">
                <a:latin typeface="Book Antiqua" panose="02040602050305030304" pitchFamily="18" charset="0"/>
              </a:rPr>
              <a:t>• </a:t>
            </a:r>
            <a:r>
              <a:rPr lang="es-ES" sz="2400" b="1" dirty="0">
                <a:latin typeface="Book Antiqua" panose="02040602050305030304" pitchFamily="18" charset="0"/>
              </a:rPr>
              <a:t>Facultades legales</a:t>
            </a:r>
          </a:p>
          <a:p>
            <a:pPr marL="457200" lvl="1" indent="0" algn="just">
              <a:buNone/>
            </a:pPr>
            <a:r>
              <a:rPr lang="es-ES" sz="2400" b="1" dirty="0">
                <a:latin typeface="Book Antiqua" panose="02040602050305030304" pitchFamily="18" charset="0"/>
              </a:rPr>
              <a:t>• Acreditación de idoneidad</a:t>
            </a:r>
          </a:p>
          <a:p>
            <a:pPr marL="457200" lvl="1" indent="0" algn="just">
              <a:buNone/>
            </a:pPr>
            <a:r>
              <a:rPr lang="es-ES" sz="2400" b="1" dirty="0">
                <a:latin typeface="Book Antiqua" panose="02040602050305030304" pitchFamily="18" charset="0"/>
              </a:rPr>
              <a:t>• Porcentaje de subcontratación</a:t>
            </a:r>
          </a:p>
        </p:txBody>
      </p:sp>
      <p:pic>
        <p:nvPicPr>
          <p:cNvPr id="5" name="Imagen 4" descr="Imagen que contiene reloj&#10;&#10;Descripción generada automáticamente">
            <a:extLst>
              <a:ext uri="{FF2B5EF4-FFF2-40B4-BE49-F238E27FC236}">
                <a16:creationId xmlns:a16="http://schemas.microsoft.com/office/drawing/2014/main" id="{B5918627-A15D-4AEE-4282-194059FDCB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9" r="15122" b="2"/>
          <a:stretch/>
        </p:blipFill>
        <p:spPr>
          <a:xfrm>
            <a:off x="6550703" y="1843790"/>
            <a:ext cx="4961744" cy="3896237"/>
          </a:xfrm>
          <a:prstGeom prst="rect">
            <a:avLst/>
          </a:prstGeom>
          <a:ln w="31750" cap="sq">
            <a:solidFill>
              <a:schemeClr val="accent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987164190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que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TM10001115[[fn=Paquete]]</Template>
  <TotalTime>2929</TotalTime>
  <Words>2654</Words>
  <Application>Microsoft Office PowerPoint</Application>
  <PresentationFormat>Panorámica</PresentationFormat>
  <Paragraphs>142</Paragraphs>
  <Slides>15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Book Antiqua</vt:lpstr>
      <vt:lpstr>Calibri</vt:lpstr>
      <vt:lpstr>Gill Sans MT</vt:lpstr>
      <vt:lpstr>Verdana</vt:lpstr>
      <vt:lpstr>Paquete</vt:lpstr>
      <vt:lpstr>TALLER virtual CONTRATACIONES POR EXCEPCIÓN</vt:lpstr>
      <vt:lpstr>Importante recordar:</vt:lpstr>
      <vt:lpstr>Circulares vigentes</vt:lpstr>
      <vt:lpstr> Excepciones de los procedimientos ordinarios artículos 3 LGCP Y 3 al 15 RLGCP </vt:lpstr>
      <vt:lpstr>REQUERIMIENTOS GENERALES PARA EL USO DE PROCEDIMIENTO DE EXCEPCIÓN </vt:lpstr>
      <vt:lpstr>Presentación de PowerPoint</vt:lpstr>
      <vt:lpstr>Presentación de PowerPoint</vt:lpstr>
      <vt:lpstr>REQUERIMIENTOS ESPECÍFICOS PARA LOS TRÁMITES DE CONTRATACIÓN PÚBLICA BAJO SUPUESTO DE EXCEPCIÓN</vt:lpstr>
      <vt:lpstr>CONTRATACIÓN ENTRE ENTES DE DERECHO PÚBLICO Artículo 3 inciso b) LGCP, artículo 6 RLGCP</vt:lpstr>
      <vt:lpstr>INCISOS Y EXPLICACIÓN GENERAL</vt:lpstr>
      <vt:lpstr>PROVEEDOR ÚNICO: artículo 3 Inciso c) LGCP, artículo 7 RLGCP</vt:lpstr>
      <vt:lpstr>PROVEEDOR ÚNICO: artículo 3 Inciso c) LGCP, artículo 7 RLGCP</vt:lpstr>
      <vt:lpstr>Invitación </vt:lpstr>
      <vt:lpstr>Medios de comunicación social: Artículo 9 </vt:lpstr>
      <vt:lpstr>Muchas 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DE TRABAJO  Documentos previos de trámites concursales</dc:title>
  <dc:creator>NANCY DÍAZ</dc:creator>
  <cp:lastModifiedBy>Teresa Rodriguez Arias</cp:lastModifiedBy>
  <cp:revision>53</cp:revision>
  <dcterms:created xsi:type="dcterms:W3CDTF">2022-12-12T17:56:27Z</dcterms:created>
  <dcterms:modified xsi:type="dcterms:W3CDTF">2023-10-04T15:23:49Z</dcterms:modified>
</cp:coreProperties>
</file>